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57" r:id="rId6"/>
    <p:sldId id="258" r:id="rId7"/>
    <p:sldId id="283" r:id="rId8"/>
    <p:sldId id="284" r:id="rId9"/>
    <p:sldId id="259" r:id="rId10"/>
    <p:sldId id="285" r:id="rId11"/>
    <p:sldId id="260" r:id="rId12"/>
    <p:sldId id="261" r:id="rId13"/>
    <p:sldId id="262" r:id="rId14"/>
    <p:sldId id="263" r:id="rId15"/>
    <p:sldId id="291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86" r:id="rId24"/>
    <p:sldId id="287" r:id="rId25"/>
    <p:sldId id="288" r:id="rId26"/>
    <p:sldId id="289" r:id="rId27"/>
    <p:sldId id="29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9144000" cy="5143500" type="screen16x9"/>
  <p:notesSz cx="6858000" cy="9144000"/>
  <p:embeddedFontLst>
    <p:embeddedFont>
      <p:font typeface="Oswald" panose="020B0604020202020204" charset="0"/>
      <p:regular r:id="rId42"/>
      <p:bold r:id="rId43"/>
    </p:embeddedFont>
    <p:embeddedFont>
      <p:font typeface="Sarabun" panose="020B0604020202020204" charset="-34"/>
      <p:regular r:id="rId44"/>
      <p:bold r:id="rId45"/>
      <p:italic r:id="rId46"/>
      <p:boldItalic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TH Sarabun New" panose="020B0500040200020003" pitchFamily="34" charset="-3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B1B0A-26B4-4861-94C8-0AD645361E43}" v="1" dt="2020-10-10T12:59:46.934"/>
  </p1510:revLst>
</p1510:revInfo>
</file>

<file path=ppt/tableStyles.xml><?xml version="1.0" encoding="utf-8"?>
<a:tblStyleLst xmlns:a="http://schemas.openxmlformats.org/drawingml/2006/main" def="{77FC83C0-9946-4603-BFE4-5B9D872D8342}">
  <a:tblStyle styleId="{77FC83C0-9946-4603-BFE4-5B9D872D8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นายอมรกิจ รุยัน" userId="87ff68eb-a5d1-464b-8057-40612676e17b" providerId="ADAL" clId="{3D9E77F8-7C29-4518-A9CF-CE121F1017BD}"/>
    <pc:docChg chg="modSld">
      <pc:chgData name="นายอมรกิจ รุยัน" userId="87ff68eb-a5d1-464b-8057-40612676e17b" providerId="ADAL" clId="{3D9E77F8-7C29-4518-A9CF-CE121F1017BD}" dt="2020-10-01T08:19:26.325" v="8" actId="14100"/>
      <pc:docMkLst>
        <pc:docMk/>
      </pc:docMkLst>
      <pc:sldChg chg="addSp modSp mod">
        <pc:chgData name="นายอมรกิจ รุยัน" userId="87ff68eb-a5d1-464b-8057-40612676e17b" providerId="ADAL" clId="{3D9E77F8-7C29-4518-A9CF-CE121F1017BD}" dt="2020-10-01T08:19:26.325" v="8" actId="14100"/>
        <pc:sldMkLst>
          <pc:docMk/>
          <pc:sldMk cId="1377370851" sldId="291"/>
        </pc:sldMkLst>
        <pc:cxnChg chg="add mod">
          <ac:chgData name="นายอมรกิจ รุยัน" userId="87ff68eb-a5d1-464b-8057-40612676e17b" providerId="ADAL" clId="{3D9E77F8-7C29-4518-A9CF-CE121F1017BD}" dt="2020-10-01T08:19:26.325" v="8" actId="14100"/>
          <ac:cxnSpMkLst>
            <pc:docMk/>
            <pc:sldMk cId="1377370851" sldId="291"/>
            <ac:cxnSpMk id="65" creationId="{4864EEF4-22C2-4BA8-8EE6-E27036852C04}"/>
          </ac:cxnSpMkLst>
        </pc:cxnChg>
        <pc:cxnChg chg="mod">
          <ac:chgData name="นายอมรกิจ รุยัน" userId="87ff68eb-a5d1-464b-8057-40612676e17b" providerId="ADAL" clId="{3D9E77F8-7C29-4518-A9CF-CE121F1017BD}" dt="2020-10-01T08:19:02.112" v="3" actId="1076"/>
          <ac:cxnSpMkLst>
            <pc:docMk/>
            <pc:sldMk cId="1377370851" sldId="291"/>
            <ac:cxnSpMk id="539" creationId="{181CEC25-2B32-4CF5-8ADE-E1D689F7C8E6}"/>
          </ac:cxnSpMkLst>
        </pc:cxnChg>
      </pc:sldChg>
    </pc:docChg>
  </pc:docChgLst>
  <pc:docChgLst>
    <pc:chgData name="นางสาวดวงฤทัย อนุโต" userId="d4a23c6e-6f40-41ac-ace8-e3c13e8dbdf6" providerId="ADAL" clId="{295EF979-9CAD-4363-A59D-5D5AECCAF556}"/>
    <pc:docChg chg="undo custSel addSld modSld sldOrd">
      <pc:chgData name="นางสาวดวงฤทัย อนุโต" userId="d4a23c6e-6f40-41ac-ace8-e3c13e8dbdf6" providerId="ADAL" clId="{295EF979-9CAD-4363-A59D-5D5AECCAF556}" dt="2020-08-18T18:39:28.152" v="1053" actId="1076"/>
      <pc:docMkLst>
        <pc:docMk/>
      </pc:docMkLst>
      <pc:sldChg chg="modSp mod">
        <pc:chgData name="นางสาวดวงฤทัย อนุโต" userId="d4a23c6e-6f40-41ac-ace8-e3c13e8dbdf6" providerId="ADAL" clId="{295EF979-9CAD-4363-A59D-5D5AECCAF556}" dt="2020-08-18T15:36:38.483" v="1018"/>
        <pc:sldMkLst>
          <pc:docMk/>
          <pc:sldMk cId="0" sldId="256"/>
        </pc:sldMkLst>
        <pc:spChg chg="mod">
          <ac:chgData name="นางสาวดวงฤทัย อนุโต" userId="d4a23c6e-6f40-41ac-ace8-e3c13e8dbdf6" providerId="ADAL" clId="{295EF979-9CAD-4363-A59D-5D5AECCAF556}" dt="2020-08-18T15:36:38.483" v="1018"/>
          <ac:spMkLst>
            <pc:docMk/>
            <pc:sldMk cId="0" sldId="256"/>
            <ac:spMk id="465" creationId="{00000000-0000-0000-0000-000000000000}"/>
          </ac:spMkLst>
        </pc:spChg>
      </pc:sldChg>
      <pc:sldChg chg="addSp delSp modSp mod ord">
        <pc:chgData name="นางสาวดวงฤทัย อนุโต" userId="d4a23c6e-6f40-41ac-ace8-e3c13e8dbdf6" providerId="ADAL" clId="{295EF979-9CAD-4363-A59D-5D5AECCAF556}" dt="2020-08-01T15:44:02.648" v="368"/>
        <pc:sldMkLst>
          <pc:docMk/>
          <pc:sldMk cId="0" sldId="259"/>
        </pc:sldMkLst>
        <pc:sp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spMkLst>
            <pc:docMk/>
            <pc:sldMk cId="0" sldId="259"/>
            <ac:spMk id="16" creationId="{B2286B2A-C991-49BD-B122-38622AF7BBAF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spMkLst>
            <pc:docMk/>
            <pc:sldMk cId="0" sldId="259"/>
            <ac:spMk id="18" creationId="{C1D863B5-54D9-40EE-8B36-A5784AF079AA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5:22:30.709" v="350" actId="207"/>
          <ac:spMkLst>
            <pc:docMk/>
            <pc:sldMk cId="0" sldId="259"/>
            <ac:spMk id="20" creationId="{26F10500-28A2-4FD1-88E8-6DBB1ABF7428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5:22:30.709" v="350" actId="207"/>
          <ac:spMkLst>
            <pc:docMk/>
            <pc:sldMk cId="0" sldId="259"/>
            <ac:spMk id="21" creationId="{2EDA814D-7C1D-48D3-ADB8-152E61C6247A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5:22:30.709" v="350" actId="207"/>
          <ac:spMkLst>
            <pc:docMk/>
            <pc:sldMk cId="0" sldId="259"/>
            <ac:spMk id="22" creationId="{D9162012-8DB6-4C2C-B807-F85FC9BB933D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5:23:22.922" v="356" actId="1076"/>
          <ac:spMkLst>
            <pc:docMk/>
            <pc:sldMk cId="0" sldId="259"/>
            <ac:spMk id="495" creationId="{00000000-0000-0000-0000-000000000000}"/>
          </ac:spMkLst>
        </pc:spChg>
        <pc:spChg chg="del mod">
          <ac:chgData name="นางสาวดวงฤทัย อนุโต" userId="d4a23c6e-6f40-41ac-ace8-e3c13e8dbdf6" providerId="ADAL" clId="{295EF979-9CAD-4363-A59D-5D5AECCAF556}" dt="2020-08-01T15:17:59.932" v="312" actId="21"/>
          <ac:spMkLst>
            <pc:docMk/>
            <pc:sldMk cId="0" sldId="259"/>
            <ac:spMk id="496" creationId="{00000000-0000-0000-0000-000000000000}"/>
          </ac:spMkLst>
        </pc:spChg>
        <pc:spChg chg="del">
          <ac:chgData name="นางสาวดวงฤทัย อนุโต" userId="d4a23c6e-6f40-41ac-ace8-e3c13e8dbdf6" providerId="ADAL" clId="{295EF979-9CAD-4363-A59D-5D5AECCAF556}" dt="2020-08-01T14:32:18.718" v="227" actId="21"/>
          <ac:spMkLst>
            <pc:docMk/>
            <pc:sldMk cId="0" sldId="259"/>
            <ac:spMk id="499" creationId="{00000000-0000-0000-0000-000000000000}"/>
          </ac:spMkLst>
        </pc:spChg>
        <pc:spChg chg="del">
          <ac:chgData name="นางสาวดวงฤทัย อนุโต" userId="d4a23c6e-6f40-41ac-ace8-e3c13e8dbdf6" providerId="ADAL" clId="{295EF979-9CAD-4363-A59D-5D5AECCAF556}" dt="2020-08-01T14:32:18.718" v="227" actId="21"/>
          <ac:spMkLst>
            <pc:docMk/>
            <pc:sldMk cId="0" sldId="259"/>
            <ac:spMk id="501" creationId="{00000000-0000-0000-0000-000000000000}"/>
          </ac:spMkLst>
        </pc:spChg>
        <pc:pic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picMkLst>
            <pc:docMk/>
            <pc:sldMk cId="0" sldId="259"/>
            <ac:picMk id="13" creationId="{B40CE5D6-638E-49E6-B587-903756473D8C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picMkLst>
            <pc:docMk/>
            <pc:sldMk cId="0" sldId="259"/>
            <ac:picMk id="14" creationId="{E959CAD2-61ED-43B7-AEFD-61D83CECBD03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picMkLst>
            <pc:docMk/>
            <pc:sldMk cId="0" sldId="259"/>
            <ac:picMk id="19" creationId="{28075F48-AAE2-4E36-ABF8-99D9712FC825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01T15:23:22.487" v="355" actId="1076"/>
          <ac:picMkLst>
            <pc:docMk/>
            <pc:sldMk cId="0" sldId="259"/>
            <ac:picMk id="492" creationId="{00000000-0000-0000-0000-000000000000}"/>
          </ac:picMkLst>
        </pc:picChg>
        <pc:picChg chg="del mod">
          <ac:chgData name="นางสาวดวงฤทัย อนุโต" userId="d4a23c6e-6f40-41ac-ace8-e3c13e8dbdf6" providerId="ADAL" clId="{295EF979-9CAD-4363-A59D-5D5AECCAF556}" dt="2020-08-01T15:17:59.932" v="312" actId="21"/>
          <ac:picMkLst>
            <pc:docMk/>
            <pc:sldMk cId="0" sldId="259"/>
            <ac:picMk id="493" creationId="{00000000-0000-0000-0000-000000000000}"/>
          </ac:picMkLst>
        </pc:picChg>
        <pc:picChg chg="del">
          <ac:chgData name="นางสาวดวงฤทัย อนุโต" userId="d4a23c6e-6f40-41ac-ace8-e3c13e8dbdf6" providerId="ADAL" clId="{295EF979-9CAD-4363-A59D-5D5AECCAF556}" dt="2020-08-01T14:32:18.718" v="227" actId="21"/>
          <ac:picMkLst>
            <pc:docMk/>
            <pc:sldMk cId="0" sldId="259"/>
            <ac:picMk id="494" creationId="{00000000-0000-0000-0000-000000000000}"/>
          </ac:picMkLst>
        </pc:picChg>
        <pc:picChg chg="del">
          <ac:chgData name="นางสาวดวงฤทัย อนุโต" userId="d4a23c6e-6f40-41ac-ace8-e3c13e8dbdf6" providerId="ADAL" clId="{295EF979-9CAD-4363-A59D-5D5AECCAF556}" dt="2020-08-01T14:32:18.718" v="227" actId="21"/>
          <ac:picMkLst>
            <pc:docMk/>
            <pc:sldMk cId="0" sldId="259"/>
            <ac:picMk id="497" creationId="{00000000-0000-0000-0000-000000000000}"/>
          </ac:picMkLst>
        </pc:picChg>
        <pc:cxn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cxnSpMkLst>
            <pc:docMk/>
            <pc:sldMk cId="0" sldId="259"/>
            <ac:cxnSpMk id="15" creationId="{6A6CDFB6-2790-4410-AEB8-897E7CC65EB5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1T15:22:04.935" v="349" actId="1076"/>
          <ac:cxnSpMkLst>
            <pc:docMk/>
            <pc:sldMk cId="0" sldId="259"/>
            <ac:cxnSpMk id="17" creationId="{C0119432-F4C8-4525-A5AC-0FB9FE5740A0}"/>
          </ac:cxnSpMkLst>
        </pc:cxnChg>
        <pc:cxnChg chg="del mod">
          <ac:chgData name="นางสาวดวงฤทัย อนุโต" userId="d4a23c6e-6f40-41ac-ace8-e3c13e8dbdf6" providerId="ADAL" clId="{295EF979-9CAD-4363-A59D-5D5AECCAF556}" dt="2020-08-01T14:32:18.718" v="227" actId="21"/>
          <ac:cxnSpMkLst>
            <pc:docMk/>
            <pc:sldMk cId="0" sldId="259"/>
            <ac:cxnSpMk id="498" creationId="{00000000-0000-0000-0000-000000000000}"/>
          </ac:cxnSpMkLst>
        </pc:cxnChg>
        <pc:cxnChg chg="del mod">
          <ac:chgData name="นางสาวดวงฤทัย อนุโต" userId="d4a23c6e-6f40-41ac-ace8-e3c13e8dbdf6" providerId="ADAL" clId="{295EF979-9CAD-4363-A59D-5D5AECCAF556}" dt="2020-08-01T14:32:18.718" v="227" actId="21"/>
          <ac:cxnSpMkLst>
            <pc:docMk/>
            <pc:sldMk cId="0" sldId="259"/>
            <ac:cxnSpMk id="500" creationId="{00000000-0000-0000-0000-000000000000}"/>
          </ac:cxnSpMkLst>
        </pc:cxnChg>
      </pc:sldChg>
      <pc:sldChg chg="modSp mod modAnim">
        <pc:chgData name="นางสาวดวงฤทัย อนุโต" userId="d4a23c6e-6f40-41ac-ace8-e3c13e8dbdf6" providerId="ADAL" clId="{295EF979-9CAD-4363-A59D-5D5AECCAF556}" dt="2020-08-01T17:17:40.668" v="763" actId="1036"/>
        <pc:sldMkLst>
          <pc:docMk/>
          <pc:sldMk cId="0" sldId="260"/>
        </pc:sldMkLst>
        <pc:spChg chg="mod">
          <ac:chgData name="นางสาวดวงฤทัย อนุโต" userId="d4a23c6e-6f40-41ac-ace8-e3c13e8dbdf6" providerId="ADAL" clId="{295EF979-9CAD-4363-A59D-5D5AECCAF556}" dt="2020-08-01T17:16:46.703" v="731" actId="1076"/>
          <ac:spMkLst>
            <pc:docMk/>
            <pc:sldMk cId="0" sldId="260"/>
            <ac:spMk id="506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5:27:30.798" v="362" actId="14100"/>
          <ac:spMkLst>
            <pc:docMk/>
            <pc:sldMk cId="0" sldId="260"/>
            <ac:spMk id="511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17:34.261" v="751" actId="1036"/>
          <ac:spMkLst>
            <pc:docMk/>
            <pc:sldMk cId="0" sldId="260"/>
            <ac:spMk id="517" creationId="{00000000-0000-0000-0000-000000000000}"/>
          </ac:spMkLst>
        </pc:spChg>
        <pc:picChg chg="mod">
          <ac:chgData name="นางสาวดวงฤทัย อนุโต" userId="d4a23c6e-6f40-41ac-ace8-e3c13e8dbdf6" providerId="ADAL" clId="{295EF979-9CAD-4363-A59D-5D5AECCAF556}" dt="2020-08-01T17:17:40.668" v="763" actId="1036"/>
          <ac:picMkLst>
            <pc:docMk/>
            <pc:sldMk cId="0" sldId="260"/>
            <ac:picMk id="512" creationId="{00000000-0000-0000-0000-000000000000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01T15:29:24.447" v="365" actId="1076"/>
          <ac:picMkLst>
            <pc:docMk/>
            <pc:sldMk cId="0" sldId="260"/>
            <ac:picMk id="513" creationId="{00000000-0000-0000-0000-000000000000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01T17:17:15.233" v="737" actId="1076"/>
          <ac:picMkLst>
            <pc:docMk/>
            <pc:sldMk cId="0" sldId="260"/>
            <ac:picMk id="514" creationId="{00000000-0000-0000-0000-000000000000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01T17:17:09.585" v="735" actId="1076"/>
          <ac:picMkLst>
            <pc:docMk/>
            <pc:sldMk cId="0" sldId="260"/>
            <ac:picMk id="515" creationId="{00000000-0000-0000-0000-000000000000}"/>
          </ac:picMkLst>
        </pc:picChg>
        <pc:cxnChg chg="mod">
          <ac:chgData name="นางสาวดวงฤทัย อนุโต" userId="d4a23c6e-6f40-41ac-ace8-e3c13e8dbdf6" providerId="ADAL" clId="{295EF979-9CAD-4363-A59D-5D5AECCAF556}" dt="2020-08-01T17:17:03.070" v="733" actId="14100"/>
          <ac:cxnSpMkLst>
            <pc:docMk/>
            <pc:sldMk cId="0" sldId="260"/>
            <ac:cxnSpMk id="516" creationId="{00000000-0000-0000-0000-000000000000}"/>
          </ac:cxnSpMkLst>
        </pc:cxnChg>
      </pc:sldChg>
      <pc:sldChg chg="modSp mod">
        <pc:chgData name="นางสาวดวงฤทัย อนุโต" userId="d4a23c6e-6f40-41ac-ace8-e3c13e8dbdf6" providerId="ADAL" clId="{295EF979-9CAD-4363-A59D-5D5AECCAF556}" dt="2020-08-18T15:40:14.899" v="1027"/>
        <pc:sldMkLst>
          <pc:docMk/>
          <pc:sldMk cId="0" sldId="261"/>
        </pc:sldMkLst>
        <pc:spChg chg="mod">
          <ac:chgData name="นางสาวดวงฤทัย อนุโต" userId="d4a23c6e-6f40-41ac-ace8-e3c13e8dbdf6" providerId="ADAL" clId="{295EF979-9CAD-4363-A59D-5D5AECCAF556}" dt="2020-08-18T15:40:14.899" v="1027"/>
          <ac:spMkLst>
            <pc:docMk/>
            <pc:sldMk cId="0" sldId="261"/>
            <ac:spMk id="526" creationId="{00000000-0000-0000-0000-000000000000}"/>
          </ac:spMkLst>
        </pc:spChg>
      </pc:sldChg>
      <pc:sldChg chg="modSp mod">
        <pc:chgData name="นางสาวดวงฤทัย อนุโต" userId="d4a23c6e-6f40-41ac-ace8-e3c13e8dbdf6" providerId="ADAL" clId="{295EF979-9CAD-4363-A59D-5D5AECCAF556}" dt="2020-08-18T15:47:06.417" v="1036" actId="1076"/>
        <pc:sldMkLst>
          <pc:docMk/>
          <pc:sldMk cId="0" sldId="262"/>
        </pc:sldMkLst>
        <pc:spChg chg="mod">
          <ac:chgData name="นางสาวดวงฤทัย อนุโต" userId="d4a23c6e-6f40-41ac-ace8-e3c13e8dbdf6" providerId="ADAL" clId="{295EF979-9CAD-4363-A59D-5D5AECCAF556}" dt="2020-08-18T15:46:57.825" v="1035" actId="14100"/>
          <ac:spMkLst>
            <pc:docMk/>
            <pc:sldMk cId="0" sldId="262"/>
            <ac:spMk id="534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18T15:47:06.417" v="1036" actId="1076"/>
          <ac:spMkLst>
            <pc:docMk/>
            <pc:sldMk cId="0" sldId="262"/>
            <ac:spMk id="535" creationId="{00000000-0000-0000-0000-000000000000}"/>
          </ac:spMkLst>
        </pc:spChg>
      </pc:sldChg>
      <pc:sldChg chg="addSp delSp modSp mod">
        <pc:chgData name="นางสาวดวงฤทัย อนุโต" userId="d4a23c6e-6f40-41ac-ace8-e3c13e8dbdf6" providerId="ADAL" clId="{295EF979-9CAD-4363-A59D-5D5AECCAF556}" dt="2020-08-18T18:39:28.152" v="1053" actId="1076"/>
        <pc:sldMkLst>
          <pc:docMk/>
          <pc:sldMk cId="0" sldId="263"/>
        </pc:sldMkLst>
        <pc:spChg chg="mod">
          <ac:chgData name="นางสาวดวงฤทัย อนุโต" userId="d4a23c6e-6f40-41ac-ace8-e3c13e8dbdf6" providerId="ADAL" clId="{295EF979-9CAD-4363-A59D-5D5AECCAF556}" dt="2020-08-18T18:39:28.152" v="1053" actId="1076"/>
          <ac:spMkLst>
            <pc:docMk/>
            <pc:sldMk cId="0" sldId="263"/>
            <ac:spMk id="2" creationId="{EEE0D8A4-908D-4A41-BF71-6002D59D9CE7}"/>
          </ac:spMkLst>
        </pc:spChg>
        <pc:cxnChg chg="add mod">
          <ac:chgData name="นางสาวดวงฤทัย อนุโต" userId="d4a23c6e-6f40-41ac-ace8-e3c13e8dbdf6" providerId="ADAL" clId="{295EF979-9CAD-4363-A59D-5D5AECCAF556}" dt="2020-08-01T18:14:29.986" v="916" actId="1076"/>
          <ac:cxnSpMkLst>
            <pc:docMk/>
            <pc:sldMk cId="0" sldId="263"/>
            <ac:cxnSpMk id="3" creationId="{3E451E3A-896D-4FE8-8FD5-70E25DF2E153}"/>
          </ac:cxnSpMkLst>
        </pc:cxnChg>
        <pc:cxnChg chg="del">
          <ac:chgData name="นางสาวดวงฤทัย อนุโต" userId="d4a23c6e-6f40-41ac-ace8-e3c13e8dbdf6" providerId="ADAL" clId="{295EF979-9CAD-4363-A59D-5D5AECCAF556}" dt="2020-08-01T18:14:04.898" v="912" actId="478"/>
          <ac:cxnSpMkLst>
            <pc:docMk/>
            <pc:sldMk cId="0" sldId="263"/>
            <ac:cxnSpMk id="8" creationId="{0E6E7A0A-0D06-4FB0-A2AE-52A0E948CEB9}"/>
          </ac:cxnSpMkLst>
        </pc:cxnChg>
      </pc:sldChg>
      <pc:sldChg chg="modSp mod">
        <pc:chgData name="นางสาวดวงฤทัย อนุโต" userId="d4a23c6e-6f40-41ac-ace8-e3c13e8dbdf6" providerId="ADAL" clId="{295EF979-9CAD-4363-A59D-5D5AECCAF556}" dt="2020-08-18T18:35:46.045" v="1052" actId="2711"/>
        <pc:sldMkLst>
          <pc:docMk/>
          <pc:sldMk cId="0" sldId="264"/>
        </pc:sldMkLst>
        <pc:spChg chg="mod">
          <ac:chgData name="นางสาวดวงฤทัย อนุโต" userId="d4a23c6e-6f40-41ac-ace8-e3c13e8dbdf6" providerId="ADAL" clId="{295EF979-9CAD-4363-A59D-5D5AECCAF556}" dt="2020-08-18T18:35:46.045" v="1052" actId="2711"/>
          <ac:spMkLst>
            <pc:docMk/>
            <pc:sldMk cId="0" sldId="264"/>
            <ac:spMk id="577" creationId="{00000000-0000-0000-0000-000000000000}"/>
          </ac:spMkLst>
        </pc:spChg>
      </pc:sldChg>
      <pc:sldChg chg="modSp mod">
        <pc:chgData name="นางสาวดวงฤทัย อนุโต" userId="d4a23c6e-6f40-41ac-ace8-e3c13e8dbdf6" providerId="ADAL" clId="{295EF979-9CAD-4363-A59D-5D5AECCAF556}" dt="2020-08-18T15:49:23.559" v="1043" actId="20577"/>
        <pc:sldMkLst>
          <pc:docMk/>
          <pc:sldMk cId="0" sldId="268"/>
        </pc:sldMkLst>
        <pc:spChg chg="mod">
          <ac:chgData name="นางสาวดวงฤทัย อนุโต" userId="d4a23c6e-6f40-41ac-ace8-e3c13e8dbdf6" providerId="ADAL" clId="{295EF979-9CAD-4363-A59D-5D5AECCAF556}" dt="2020-08-18T15:49:23.559" v="1043" actId="20577"/>
          <ac:spMkLst>
            <pc:docMk/>
            <pc:sldMk cId="0" sldId="268"/>
            <ac:spMk id="624" creationId="{00000000-0000-0000-0000-000000000000}"/>
          </ac:spMkLst>
        </pc:spChg>
      </pc:sldChg>
      <pc:sldChg chg="addSp delSp modSp mod">
        <pc:chgData name="นางสาวดวงฤทัย อนุโต" userId="d4a23c6e-6f40-41ac-ace8-e3c13e8dbdf6" providerId="ADAL" clId="{295EF979-9CAD-4363-A59D-5D5AECCAF556}" dt="2020-08-18T13:38:31.181" v="1004" actId="20577"/>
        <pc:sldMkLst>
          <pc:docMk/>
          <pc:sldMk cId="0" sldId="270"/>
        </pc:sldMkLst>
        <pc:spChg chg="mod">
          <ac:chgData name="นางสาวดวงฤทัย อนุโต" userId="d4a23c6e-6f40-41ac-ace8-e3c13e8dbdf6" providerId="ADAL" clId="{295EF979-9CAD-4363-A59D-5D5AECCAF556}" dt="2020-08-18T13:33:57.144" v="963" actId="1076"/>
          <ac:spMkLst>
            <pc:docMk/>
            <pc:sldMk cId="0" sldId="270"/>
            <ac:spMk id="62" creationId="{296EF203-5694-4F90-946C-FE4D8EBBDA56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18T13:38:17.447" v="979" actId="571"/>
          <ac:spMkLst>
            <pc:docMk/>
            <pc:sldMk cId="0" sldId="270"/>
            <ac:spMk id="65" creationId="{DBC9211C-6D92-475D-A261-98738D292CE8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3:38:17.447" v="979" actId="571"/>
          <ac:spMkLst>
            <pc:docMk/>
            <pc:sldMk cId="0" sldId="270"/>
            <ac:spMk id="72" creationId="{AD5C5F84-E08E-432B-AE48-0BD2108E1D7D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3:38:31.181" v="1004" actId="20577"/>
          <ac:spMkLst>
            <pc:docMk/>
            <pc:sldMk cId="0" sldId="270"/>
            <ac:spMk id="73" creationId="{0EC58C4B-9FD7-44FE-8AA4-C6C6A9C29DE0}"/>
          </ac:spMkLst>
        </pc:spChg>
        <pc:grpChg chg="mod">
          <ac:chgData name="นางสาวดวงฤทัย อนุโต" userId="d4a23c6e-6f40-41ac-ace8-e3c13e8dbdf6" providerId="ADAL" clId="{295EF979-9CAD-4363-A59D-5D5AECCAF556}" dt="2020-08-18T13:38:17.447" v="979" actId="571"/>
          <ac:grpSpMkLst>
            <pc:docMk/>
            <pc:sldMk cId="0" sldId="270"/>
            <ac:grpSpMk id="4" creationId="{2AAE9EE7-8AC9-4898-9F48-8B0FDEEEC1A2}"/>
          </ac:grpSpMkLst>
        </pc:grpChg>
        <pc:picChg chg="mod">
          <ac:chgData name="นางสาวดวงฤทัย อนุโต" userId="d4a23c6e-6f40-41ac-ace8-e3c13e8dbdf6" providerId="ADAL" clId="{295EF979-9CAD-4363-A59D-5D5AECCAF556}" dt="2020-08-18T13:38:17.447" v="979" actId="571"/>
          <ac:picMkLst>
            <pc:docMk/>
            <pc:sldMk cId="0" sldId="270"/>
            <ac:picMk id="2" creationId="{4A1FFCBD-1191-4113-AAFC-8F52FB6F1EF7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18T13:33:57.144" v="963" actId="1076"/>
          <ac:picMkLst>
            <pc:docMk/>
            <pc:sldMk cId="0" sldId="270"/>
            <ac:picMk id="60" creationId="{FABB6ED7-F8D0-4B31-A4A6-978CD4272599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18T13:38:17.447" v="979" actId="571"/>
          <ac:picMkLst>
            <pc:docMk/>
            <pc:sldMk cId="0" sldId="270"/>
            <ac:picMk id="64" creationId="{A6994F6B-B543-43F2-A10D-6037B18E4FC7}"/>
          </ac:picMkLst>
        </pc:picChg>
        <pc:cxnChg chg="add">
          <ac:chgData name="นางสาวดวงฤทัย อนุโต" userId="d4a23c6e-6f40-41ac-ace8-e3c13e8dbdf6" providerId="ADAL" clId="{295EF979-9CAD-4363-A59D-5D5AECCAF556}" dt="2020-08-18T13:38:10.791" v="978" actId="11529"/>
          <ac:cxnSpMkLst>
            <pc:docMk/>
            <pc:sldMk cId="0" sldId="270"/>
            <ac:cxnSpMk id="6" creationId="{96024C78-084D-42CD-AF10-5382694E6638}"/>
          </ac:cxnSpMkLst>
        </pc:cxnChg>
        <pc:cxnChg chg="del mod">
          <ac:chgData name="นางสาวดวงฤทัย อนุโต" userId="d4a23c6e-6f40-41ac-ace8-e3c13e8dbdf6" providerId="ADAL" clId="{295EF979-9CAD-4363-A59D-5D5AECCAF556}" dt="2020-08-18T13:38:05.702" v="977" actId="478"/>
          <ac:cxnSpMkLst>
            <pc:docMk/>
            <pc:sldMk cId="0" sldId="270"/>
            <ac:cxnSpMk id="31" creationId="{6F72B003-B0CB-4174-AFA2-39742CA53664}"/>
          </ac:cxnSpMkLst>
        </pc:cxnChg>
        <pc:cxnChg chg="mod">
          <ac:chgData name="นางสาวดวงฤทัย อนุโต" userId="d4a23c6e-6f40-41ac-ace8-e3c13e8dbdf6" providerId="ADAL" clId="{295EF979-9CAD-4363-A59D-5D5AECCAF556}" dt="2020-08-18T13:34:08.479" v="965" actId="14100"/>
          <ac:cxnSpMkLst>
            <pc:docMk/>
            <pc:sldMk cId="0" sldId="270"/>
            <ac:cxnSpMk id="63" creationId="{BEC6A722-DB7F-439B-A71C-596C253AB074}"/>
          </ac:cxnSpMkLst>
        </pc:cxnChg>
        <pc:cxnChg chg="mod">
          <ac:chgData name="นางสาวดวงฤทัย อนุโต" userId="d4a23c6e-6f40-41ac-ace8-e3c13e8dbdf6" providerId="ADAL" clId="{295EF979-9CAD-4363-A59D-5D5AECCAF556}" dt="2020-08-18T13:34:03.131" v="964" actId="14100"/>
          <ac:cxnSpMkLst>
            <pc:docMk/>
            <pc:sldMk cId="0" sldId="270"/>
            <ac:cxnSpMk id="67" creationId="{B2509D6B-41F0-4627-BF18-310D228E6FDD}"/>
          </ac:cxnSpMkLst>
        </pc:cxnChg>
        <pc:cxnChg chg="mod">
          <ac:chgData name="นางสาวดวงฤทัย อนุโต" userId="d4a23c6e-6f40-41ac-ace8-e3c13e8dbdf6" providerId="ADAL" clId="{295EF979-9CAD-4363-A59D-5D5AECCAF556}" dt="2020-08-18T13:38:17.447" v="979" actId="571"/>
          <ac:cxnSpMkLst>
            <pc:docMk/>
            <pc:sldMk cId="0" sldId="270"/>
            <ac:cxnSpMk id="69" creationId="{E22082A0-3812-45C1-B870-33BC2BA06C20}"/>
          </ac:cxnSpMkLst>
        </pc:cxnChg>
      </pc:sldChg>
      <pc:sldChg chg="delSp modSp mod">
        <pc:chgData name="นางสาวดวงฤทัย อนุโต" userId="d4a23c6e-6f40-41ac-ace8-e3c13e8dbdf6" providerId="ADAL" clId="{295EF979-9CAD-4363-A59D-5D5AECCAF556}" dt="2020-08-01T17:30:20.101" v="769" actId="1076"/>
        <pc:sldMkLst>
          <pc:docMk/>
          <pc:sldMk cId="0" sldId="271"/>
        </pc:sldMkLst>
        <pc:spChg chg="mod">
          <ac:chgData name="นางสาวดวงฤทัย อนุโต" userId="d4a23c6e-6f40-41ac-ace8-e3c13e8dbdf6" providerId="ADAL" clId="{295EF979-9CAD-4363-A59D-5D5AECCAF556}" dt="2020-08-01T17:30:14.941" v="768" actId="14100"/>
          <ac:spMkLst>
            <pc:docMk/>
            <pc:sldMk cId="0" sldId="271"/>
            <ac:spMk id="706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30:20.101" v="769" actId="1076"/>
          <ac:spMkLst>
            <pc:docMk/>
            <pc:sldMk cId="0" sldId="271"/>
            <ac:spMk id="708" creationId="{00000000-0000-0000-0000-000000000000}"/>
          </ac:spMkLst>
        </pc:spChg>
        <pc:picChg chg="mod">
          <ac:chgData name="นางสาวดวงฤทัย อนุโต" userId="d4a23c6e-6f40-41ac-ace8-e3c13e8dbdf6" providerId="ADAL" clId="{295EF979-9CAD-4363-A59D-5D5AECCAF556}" dt="2020-08-01T17:30:04.421" v="766" actId="14100"/>
          <ac:picMkLst>
            <pc:docMk/>
            <pc:sldMk cId="0" sldId="271"/>
            <ac:picMk id="704" creationId="{00000000-0000-0000-0000-000000000000}"/>
          </ac:picMkLst>
        </pc:picChg>
        <pc:picChg chg="del">
          <ac:chgData name="นางสาวดวงฤทัย อนุโต" userId="d4a23c6e-6f40-41ac-ace8-e3c13e8dbdf6" providerId="ADAL" clId="{295EF979-9CAD-4363-A59D-5D5AECCAF556}" dt="2020-08-01T17:29:52.834" v="764" actId="478"/>
          <ac:picMkLst>
            <pc:docMk/>
            <pc:sldMk cId="0" sldId="271"/>
            <ac:picMk id="709" creationId="{00000000-0000-0000-0000-000000000000}"/>
          </ac:picMkLst>
        </pc:picChg>
        <pc:picChg chg="del">
          <ac:chgData name="นางสาวดวงฤทัย อนุโต" userId="d4a23c6e-6f40-41ac-ace8-e3c13e8dbdf6" providerId="ADAL" clId="{295EF979-9CAD-4363-A59D-5D5AECCAF556}" dt="2020-08-01T17:29:53.578" v="765" actId="478"/>
          <ac:picMkLst>
            <pc:docMk/>
            <pc:sldMk cId="0" sldId="271"/>
            <ac:picMk id="710" creationId="{00000000-0000-0000-0000-000000000000}"/>
          </ac:picMkLst>
        </pc:picChg>
        <pc:cxnChg chg="mod">
          <ac:chgData name="นางสาวดวงฤทัย อนุโต" userId="d4a23c6e-6f40-41ac-ace8-e3c13e8dbdf6" providerId="ADAL" clId="{295EF979-9CAD-4363-A59D-5D5AECCAF556}" dt="2020-08-01T17:30:20.101" v="769" actId="1076"/>
          <ac:cxnSpMkLst>
            <pc:docMk/>
            <pc:sldMk cId="0" sldId="271"/>
            <ac:cxnSpMk id="707" creationId="{00000000-0000-0000-0000-000000000000}"/>
          </ac:cxnSpMkLst>
        </pc:cxnChg>
      </pc:sldChg>
      <pc:sldChg chg="addSp delSp modSp mod delAnim modAnim">
        <pc:chgData name="นางสาวดวงฤทัย อนุโต" userId="d4a23c6e-6f40-41ac-ace8-e3c13e8dbdf6" providerId="ADAL" clId="{295EF979-9CAD-4363-A59D-5D5AECCAF556}" dt="2020-08-04T18:47:26.646" v="956" actId="14100"/>
        <pc:sldMkLst>
          <pc:docMk/>
          <pc:sldMk cId="0" sldId="272"/>
        </pc:sldMkLst>
        <pc:spChg chg="add del mod">
          <ac:chgData name="นางสาวดวงฤทัย อนุโต" userId="d4a23c6e-6f40-41ac-ace8-e3c13e8dbdf6" providerId="ADAL" clId="{295EF979-9CAD-4363-A59D-5D5AECCAF556}" dt="2020-08-01T17:44:47.961" v="875" actId="478"/>
          <ac:spMkLst>
            <pc:docMk/>
            <pc:sldMk cId="0" sldId="272"/>
            <ac:spMk id="14" creationId="{8E45B6FA-E7FD-4BDE-B641-6E4930F1B831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4T18:46:05.068" v="945" actId="1035"/>
          <ac:spMkLst>
            <pc:docMk/>
            <pc:sldMk cId="0" sldId="272"/>
            <ac:spMk id="18" creationId="{375E61AD-8730-448E-8C1F-D39640928B40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4T18:45:58.261" v="941" actId="478"/>
          <ac:spMkLst>
            <pc:docMk/>
            <pc:sldMk cId="0" sldId="272"/>
            <ac:spMk id="22" creationId="{BCCC3D06-1698-4D62-BAE7-A7046659DA21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36:30.391" v="789" actId="1076"/>
          <ac:spMkLst>
            <pc:docMk/>
            <pc:sldMk cId="0" sldId="272"/>
            <ac:spMk id="718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56:10.765" v="908" actId="1076"/>
          <ac:spMkLst>
            <pc:docMk/>
            <pc:sldMk cId="0" sldId="272"/>
            <ac:spMk id="719" creationId="{00000000-0000-0000-0000-000000000000}"/>
          </ac:spMkLst>
        </pc:spChg>
        <pc:spChg chg="del mod">
          <ac:chgData name="นางสาวดวงฤทัย อนุโต" userId="d4a23c6e-6f40-41ac-ace8-e3c13e8dbdf6" providerId="ADAL" clId="{295EF979-9CAD-4363-A59D-5D5AECCAF556}" dt="2020-08-01T17:38:06.501" v="804" actId="478"/>
          <ac:spMkLst>
            <pc:docMk/>
            <pc:sldMk cId="0" sldId="272"/>
            <ac:spMk id="720" creationId="{00000000-0000-0000-0000-000000000000}"/>
          </ac:spMkLst>
        </pc:spChg>
        <pc:spChg chg="del mod">
          <ac:chgData name="นางสาวดวงฤทัย อนุโต" userId="d4a23c6e-6f40-41ac-ace8-e3c13e8dbdf6" providerId="ADAL" clId="{295EF979-9CAD-4363-A59D-5D5AECCAF556}" dt="2020-08-01T17:37:43.647" v="798" actId="478"/>
          <ac:spMkLst>
            <pc:docMk/>
            <pc:sldMk cId="0" sldId="272"/>
            <ac:spMk id="722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56:10.765" v="908" actId="1076"/>
          <ac:spMkLst>
            <pc:docMk/>
            <pc:sldMk cId="0" sldId="272"/>
            <ac:spMk id="723" creationId="{00000000-0000-0000-0000-000000000000}"/>
          </ac:spMkLst>
        </pc:spChg>
        <pc:picChg chg="add mod ord modCrop">
          <ac:chgData name="นางสาวดวงฤทัย อนุโต" userId="d4a23c6e-6f40-41ac-ace8-e3c13e8dbdf6" providerId="ADAL" clId="{295EF979-9CAD-4363-A59D-5D5AECCAF556}" dt="2020-08-04T18:44:22.320" v="923" actId="732"/>
          <ac:picMkLst>
            <pc:docMk/>
            <pc:sldMk cId="0" sldId="272"/>
            <ac:picMk id="2" creationId="{0DD9CC07-6778-43B5-8907-2C346146BC6C}"/>
          </ac:picMkLst>
        </pc:picChg>
        <pc:picChg chg="add del mod modCrop">
          <ac:chgData name="นางสาวดวงฤทัย อนุโต" userId="d4a23c6e-6f40-41ac-ace8-e3c13e8dbdf6" providerId="ADAL" clId="{295EF979-9CAD-4363-A59D-5D5AECCAF556}" dt="2020-08-01T17:43:13.899" v="856" actId="478"/>
          <ac:picMkLst>
            <pc:docMk/>
            <pc:sldMk cId="0" sldId="272"/>
            <ac:picMk id="2" creationId="{E4CC7974-5EDF-47A7-8F38-0FA827879364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4T18:45:50.518" v="938" actId="1076"/>
          <ac:picMkLst>
            <pc:docMk/>
            <pc:sldMk cId="0" sldId="272"/>
            <ac:picMk id="3" creationId="{11E0B672-FD2F-4BF1-B256-0FA41F938C88}"/>
          </ac:picMkLst>
        </pc:picChg>
        <pc:picChg chg="del mod">
          <ac:chgData name="นางสาวดวงฤทัย อนุโต" userId="d4a23c6e-6f40-41ac-ace8-e3c13e8dbdf6" providerId="ADAL" clId="{295EF979-9CAD-4363-A59D-5D5AECCAF556}" dt="2020-08-04T18:47:17.361" v="953" actId="478"/>
          <ac:picMkLst>
            <pc:docMk/>
            <pc:sldMk cId="0" sldId="272"/>
            <ac:picMk id="4" creationId="{F4D46D9F-1FE2-44C0-8E2C-27B4F57C24F5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4T18:47:26.646" v="956" actId="14100"/>
          <ac:picMkLst>
            <pc:docMk/>
            <pc:sldMk cId="0" sldId="272"/>
            <ac:picMk id="5" creationId="{E940FC5D-34BD-48C7-BA3B-9CD20636F58F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8-01T17:44:03.659" v="867" actId="478"/>
          <ac:picMkLst>
            <pc:docMk/>
            <pc:sldMk cId="0" sldId="272"/>
            <ac:picMk id="13" creationId="{6458A088-39A9-48FF-A65E-2A904EE35F0C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8-04T18:44:37.467" v="924" actId="478"/>
          <ac:picMkLst>
            <pc:docMk/>
            <pc:sldMk cId="0" sldId="272"/>
            <ac:picMk id="21" creationId="{A6067867-99DD-4BD9-A10D-D549633C0D6C}"/>
          </ac:picMkLst>
        </pc:picChg>
        <pc:picChg chg="del mod">
          <ac:chgData name="นางสาวดวงฤทัย อนุโต" userId="d4a23c6e-6f40-41ac-ace8-e3c13e8dbdf6" providerId="ADAL" clId="{295EF979-9CAD-4363-A59D-5D5AECCAF556}" dt="2020-08-04T18:43:13.272" v="917" actId="478"/>
          <ac:picMkLst>
            <pc:docMk/>
            <pc:sldMk cId="0" sldId="272"/>
            <ac:picMk id="715" creationId="{00000000-0000-0000-0000-000000000000}"/>
          </ac:picMkLst>
        </pc:picChg>
        <pc:picChg chg="mod">
          <ac:chgData name="นางสาวดวงฤทัย อนุโต" userId="d4a23c6e-6f40-41ac-ace8-e3c13e8dbdf6" providerId="ADAL" clId="{295EF979-9CAD-4363-A59D-5D5AECCAF556}" dt="2020-08-01T17:56:10.765" v="908" actId="1076"/>
          <ac:picMkLst>
            <pc:docMk/>
            <pc:sldMk cId="0" sldId="272"/>
            <ac:picMk id="716" creationId="{00000000-0000-0000-0000-000000000000}"/>
          </ac:picMkLst>
        </pc:picChg>
        <pc:cxnChg chg="add del mod">
          <ac:chgData name="นางสาวดวงฤทัย อนุโต" userId="d4a23c6e-6f40-41ac-ace8-e3c13e8dbdf6" providerId="ADAL" clId="{295EF979-9CAD-4363-A59D-5D5AECCAF556}" dt="2020-08-01T17:42:32.405" v="847" actId="478"/>
          <ac:cxnSpMkLst>
            <pc:docMk/>
            <pc:sldMk cId="0" sldId="272"/>
            <ac:cxnSpMk id="6" creationId="{727C3E23-C4D4-4D5F-8A94-C5F577125D3B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1T17:56:10.765" v="908" actId="1076"/>
          <ac:cxnSpMkLst>
            <pc:docMk/>
            <pc:sldMk cId="0" sldId="272"/>
            <ac:cxnSpMk id="9" creationId="{60E275EC-470B-41D5-AE54-6089829097BC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7:44:58.059" v="881" actId="478"/>
          <ac:cxnSpMkLst>
            <pc:docMk/>
            <pc:sldMk cId="0" sldId="272"/>
            <ac:cxnSpMk id="15" creationId="{F7AD4E87-ED31-458E-877D-43C4862FCC8E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4T18:46:15.942" v="949" actId="1076"/>
          <ac:cxnSpMkLst>
            <pc:docMk/>
            <pc:sldMk cId="0" sldId="272"/>
            <ac:cxnSpMk id="19" creationId="{12BD06EE-2D13-4FFD-97AA-CDC3DEBDAA3E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7:42:30.913" v="846" actId="478"/>
          <ac:cxnSpMkLst>
            <pc:docMk/>
            <pc:sldMk cId="0" sldId="272"/>
            <ac:cxnSpMk id="20" creationId="{16EC1245-99BB-49B1-8F35-2BDDA220AD75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1T17:56:10.765" v="908" actId="1076"/>
          <ac:cxnSpMkLst>
            <pc:docMk/>
            <pc:sldMk cId="0" sldId="272"/>
            <ac:cxnSpMk id="24" creationId="{DEB1BA92-C0DB-4F51-8C16-D58A4CA042AA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1T17:56:10.765" v="908" actId="1076"/>
          <ac:cxnSpMkLst>
            <pc:docMk/>
            <pc:sldMk cId="0" sldId="272"/>
            <ac:cxnSpMk id="31" creationId="{51EF8F1D-AE7F-411A-AFEC-79462D72F666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01T17:56:10.765" v="908" actId="1076"/>
          <ac:cxnSpMkLst>
            <pc:docMk/>
            <pc:sldMk cId="0" sldId="272"/>
            <ac:cxnSpMk id="33" creationId="{3CADBEFF-2302-46A5-B99D-7DB94471E3F4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4T18:46:13.501" v="948" actId="478"/>
          <ac:cxnSpMkLst>
            <pc:docMk/>
            <pc:sldMk cId="0" sldId="272"/>
            <ac:cxnSpMk id="39" creationId="{F5458A48-6633-41D5-B2D2-29FB01E31DC2}"/>
          </ac:cxnSpMkLst>
        </pc:cxnChg>
        <pc:cxnChg chg="del mod">
          <ac:chgData name="นางสาวดวงฤทัย อนุโต" userId="d4a23c6e-6f40-41ac-ace8-e3c13e8dbdf6" providerId="ADAL" clId="{295EF979-9CAD-4363-A59D-5D5AECCAF556}" dt="2020-08-01T17:37:44.506" v="799" actId="478"/>
          <ac:cxnSpMkLst>
            <pc:docMk/>
            <pc:sldMk cId="0" sldId="272"/>
            <ac:cxnSpMk id="721" creationId="{00000000-0000-0000-0000-000000000000}"/>
          </ac:cxnSpMkLst>
        </pc:cxnChg>
        <pc:cxnChg chg="del mod">
          <ac:chgData name="นางสาวดวงฤทัย อนุโต" userId="d4a23c6e-6f40-41ac-ace8-e3c13e8dbdf6" providerId="ADAL" clId="{295EF979-9CAD-4363-A59D-5D5AECCAF556}" dt="2020-08-01T17:40:27.981" v="827" actId="478"/>
          <ac:cxnSpMkLst>
            <pc:docMk/>
            <pc:sldMk cId="0" sldId="272"/>
            <ac:cxnSpMk id="724" creationId="{00000000-0000-0000-0000-000000000000}"/>
          </ac:cxnSpMkLst>
        </pc:cxnChg>
      </pc:sldChg>
      <pc:sldChg chg="modSp mod">
        <pc:chgData name="นางสาวดวงฤทัย อนุโต" userId="d4a23c6e-6f40-41ac-ace8-e3c13e8dbdf6" providerId="ADAL" clId="{295EF979-9CAD-4363-A59D-5D5AECCAF556}" dt="2020-08-01T17:32:37.374" v="775" actId="1076"/>
        <pc:sldMkLst>
          <pc:docMk/>
          <pc:sldMk cId="0" sldId="273"/>
        </pc:sldMkLst>
        <pc:spChg chg="mod">
          <ac:chgData name="นางสาวดวงฤทัย อนุโต" userId="d4a23c6e-6f40-41ac-ace8-e3c13e8dbdf6" providerId="ADAL" clId="{295EF979-9CAD-4363-A59D-5D5AECCAF556}" dt="2020-08-01T17:32:25.438" v="772" actId="14100"/>
          <ac:spMkLst>
            <pc:docMk/>
            <pc:sldMk cId="0" sldId="273"/>
            <ac:spMk id="733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8-01T17:32:37.374" v="775" actId="1076"/>
          <ac:spMkLst>
            <pc:docMk/>
            <pc:sldMk cId="0" sldId="273"/>
            <ac:spMk id="735" creationId="{00000000-0000-0000-0000-000000000000}"/>
          </ac:spMkLst>
        </pc:spChg>
        <pc:picChg chg="mod">
          <ac:chgData name="นางสาวดวงฤทัย อนุโต" userId="d4a23c6e-6f40-41ac-ace8-e3c13e8dbdf6" providerId="ADAL" clId="{295EF979-9CAD-4363-A59D-5D5AECCAF556}" dt="2020-08-01T17:32:14.070" v="770" actId="14100"/>
          <ac:picMkLst>
            <pc:docMk/>
            <pc:sldMk cId="0" sldId="273"/>
            <ac:picMk id="732" creationId="{00000000-0000-0000-0000-000000000000}"/>
          </ac:picMkLst>
        </pc:picChg>
        <pc:cxnChg chg="mod">
          <ac:chgData name="นางสาวดวงฤทัย อนุโต" userId="d4a23c6e-6f40-41ac-ace8-e3c13e8dbdf6" providerId="ADAL" clId="{295EF979-9CAD-4363-A59D-5D5AECCAF556}" dt="2020-08-01T17:32:31.262" v="774" actId="14100"/>
          <ac:cxnSpMkLst>
            <pc:docMk/>
            <pc:sldMk cId="0" sldId="273"/>
            <ac:cxnSpMk id="734" creationId="{00000000-0000-0000-0000-000000000000}"/>
          </ac:cxnSpMkLst>
        </pc:cxnChg>
      </pc:sldChg>
      <pc:sldChg chg="modSp mod">
        <pc:chgData name="นางสาวดวงฤทัย อนุโต" userId="d4a23c6e-6f40-41ac-ace8-e3c13e8dbdf6" providerId="ADAL" clId="{295EF979-9CAD-4363-A59D-5D5AECCAF556}" dt="2020-07-31T15:27:58.487" v="7" actId="14100"/>
        <pc:sldMkLst>
          <pc:docMk/>
          <pc:sldMk cId="0" sldId="279"/>
        </pc:sldMkLst>
        <pc:spChg chg="mod">
          <ac:chgData name="นางสาวดวงฤทัย อนุโต" userId="d4a23c6e-6f40-41ac-ace8-e3c13e8dbdf6" providerId="ADAL" clId="{295EF979-9CAD-4363-A59D-5D5AECCAF556}" dt="2020-07-31T15:27:58.487" v="7" actId="14100"/>
          <ac:spMkLst>
            <pc:docMk/>
            <pc:sldMk cId="0" sldId="279"/>
            <ac:spMk id="789" creationId="{00000000-0000-0000-0000-000000000000}"/>
          </ac:spMkLst>
        </pc:spChg>
      </pc:sldChg>
      <pc:sldChg chg="modSp mod">
        <pc:chgData name="นางสาวดวงฤทัย อนุโต" userId="d4a23c6e-6f40-41ac-ace8-e3c13e8dbdf6" providerId="ADAL" clId="{295EF979-9CAD-4363-A59D-5D5AECCAF556}" dt="2020-07-31T10:53:37.797" v="4" actId="1036"/>
        <pc:sldMkLst>
          <pc:docMk/>
          <pc:sldMk cId="0" sldId="281"/>
        </pc:sldMkLst>
        <pc:spChg chg="mod">
          <ac:chgData name="นางสาวดวงฤทัย อนุโต" userId="d4a23c6e-6f40-41ac-ace8-e3c13e8dbdf6" providerId="ADAL" clId="{295EF979-9CAD-4363-A59D-5D5AECCAF556}" dt="2020-07-31T10:53:37.797" v="4" actId="1036"/>
          <ac:spMkLst>
            <pc:docMk/>
            <pc:sldMk cId="0" sldId="281"/>
            <ac:spMk id="814" creationId="{00000000-0000-0000-0000-000000000000}"/>
          </ac:spMkLst>
        </pc:spChg>
        <pc:spChg chg="mod">
          <ac:chgData name="นางสาวดวงฤทัย อนุโต" userId="d4a23c6e-6f40-41ac-ace8-e3c13e8dbdf6" providerId="ADAL" clId="{295EF979-9CAD-4363-A59D-5D5AECCAF556}" dt="2020-07-31T10:53:31.740" v="3" actId="14100"/>
          <ac:spMkLst>
            <pc:docMk/>
            <pc:sldMk cId="0" sldId="281"/>
            <ac:spMk id="815" creationId="{00000000-0000-0000-0000-000000000000}"/>
          </ac:spMkLst>
        </pc:spChg>
      </pc:sldChg>
      <pc:sldChg chg="addSp delSp modSp new mod delAnim modAnim">
        <pc:chgData name="นางสาวดวงฤทัย อนุโต" userId="d4a23c6e-6f40-41ac-ace8-e3c13e8dbdf6" providerId="ADAL" clId="{295EF979-9CAD-4363-A59D-5D5AECCAF556}" dt="2020-08-05T02:41:35.972" v="962" actId="1076"/>
        <pc:sldMkLst>
          <pc:docMk/>
          <pc:sldMk cId="3724046018" sldId="283"/>
        </pc:sldMkLst>
        <pc:spChg chg="del">
          <ac:chgData name="นางสาวดวงฤทัย อนุโต" userId="d4a23c6e-6f40-41ac-ace8-e3c13e8dbdf6" providerId="ADAL" clId="{295EF979-9CAD-4363-A59D-5D5AECCAF556}" dt="2020-07-31T13:38:10.413" v="6" actId="478"/>
          <ac:spMkLst>
            <pc:docMk/>
            <pc:sldMk cId="3724046018" sldId="283"/>
            <ac:spMk id="2" creationId="{6EAC50A4-D15A-4D0D-AF91-E973FF8DAFE2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7-31T16:13:40.030" v="18" actId="1076"/>
          <ac:spMkLst>
            <pc:docMk/>
            <pc:sldMk cId="3724046018" sldId="283"/>
            <ac:spMk id="4" creationId="{28D25AEF-8E7D-48AC-9153-6DDB4A054133}"/>
          </ac:spMkLst>
        </pc:spChg>
        <pc:picChg chg="add mod">
          <ac:chgData name="นางสาวดวงฤทัย อนุโต" userId="d4a23c6e-6f40-41ac-ace8-e3c13e8dbdf6" providerId="ADAL" clId="{295EF979-9CAD-4363-A59D-5D5AECCAF556}" dt="2020-07-31T16:26:35.985" v="53" actId="1076"/>
          <ac:picMkLst>
            <pc:docMk/>
            <pc:sldMk cId="3724046018" sldId="283"/>
            <ac:picMk id="6" creationId="{357E2F34-23D9-4FF2-A018-67114D0090E2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7-31T16:28:26.507" v="74" actId="478"/>
          <ac:picMkLst>
            <pc:docMk/>
            <pc:sldMk cId="3724046018" sldId="283"/>
            <ac:picMk id="8" creationId="{6F171554-7A3E-4029-A5DB-D84367466D07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7-31T16:28:27.407" v="75" actId="478"/>
          <ac:picMkLst>
            <pc:docMk/>
            <pc:sldMk cId="3724046018" sldId="283"/>
            <ac:picMk id="10" creationId="{32918075-1D3B-4E11-9B95-09947BC6BD8D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7-31T16:28:24.162" v="73" actId="1076"/>
          <ac:picMkLst>
            <pc:docMk/>
            <pc:sldMk cId="3724046018" sldId="283"/>
            <ac:picMk id="12" creationId="{4AE8A9A3-CFCA-400C-A3C4-4CD869857A39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5T02:41:33.699" v="960" actId="1076"/>
          <ac:picMkLst>
            <pc:docMk/>
            <pc:sldMk cId="3724046018" sldId="283"/>
            <ac:picMk id="14" creationId="{DA5830E7-1E4D-48F1-A1D2-8AFC059F9558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5T02:41:35.474" v="961" actId="1076"/>
          <ac:picMkLst>
            <pc:docMk/>
            <pc:sldMk cId="3724046018" sldId="283"/>
            <ac:picMk id="16" creationId="{A8947C87-1FD2-444D-AD4E-F63FC4FEF31E}"/>
          </ac:picMkLst>
        </pc:picChg>
        <pc:picChg chg="add del mod modCrop">
          <ac:chgData name="นางสาวดวงฤทัย อนุโต" userId="d4a23c6e-6f40-41ac-ace8-e3c13e8dbdf6" providerId="ADAL" clId="{295EF979-9CAD-4363-A59D-5D5AECCAF556}" dt="2020-07-31T16:38:10.597" v="104" actId="478"/>
          <ac:picMkLst>
            <pc:docMk/>
            <pc:sldMk cId="3724046018" sldId="283"/>
            <ac:picMk id="18" creationId="{4AC6A72C-0819-4E1B-8992-50AB5C59B822}"/>
          </ac:picMkLst>
        </pc:picChg>
        <pc:picChg chg="add del mod modCrop">
          <ac:chgData name="นางสาวดวงฤทัย อนุโต" userId="d4a23c6e-6f40-41ac-ace8-e3c13e8dbdf6" providerId="ADAL" clId="{295EF979-9CAD-4363-A59D-5D5AECCAF556}" dt="2020-07-31T16:40:40.238" v="115" actId="478"/>
          <ac:picMkLst>
            <pc:docMk/>
            <pc:sldMk cId="3724046018" sldId="283"/>
            <ac:picMk id="20" creationId="{A52474F9-BE1E-4739-BB15-1FB025980972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5T02:41:35.972" v="962" actId="1076"/>
          <ac:picMkLst>
            <pc:docMk/>
            <pc:sldMk cId="3724046018" sldId="283"/>
            <ac:picMk id="22" creationId="{3472EBBF-2AA3-4DC3-B052-060D259AAD00}"/>
          </ac:picMkLst>
        </pc:picChg>
      </pc:sldChg>
      <pc:sldChg chg="addSp delSp modSp new mod modAnim">
        <pc:chgData name="นางสาวดวงฤทัย อนุโต" userId="d4a23c6e-6f40-41ac-ace8-e3c13e8dbdf6" providerId="ADAL" clId="{295EF979-9CAD-4363-A59D-5D5AECCAF556}" dt="2020-08-18T15:37:47.930" v="1025" actId="1038"/>
        <pc:sldMkLst>
          <pc:docMk/>
          <pc:sldMk cId="3801689913" sldId="284"/>
        </pc:sldMkLst>
        <pc:spChg chg="del">
          <ac:chgData name="นางสาวดวงฤทัย อนุโต" userId="d4a23c6e-6f40-41ac-ace8-e3c13e8dbdf6" providerId="ADAL" clId="{295EF979-9CAD-4363-A59D-5D5AECCAF556}" dt="2020-07-31T16:49:01.050" v="121" actId="478"/>
          <ac:spMkLst>
            <pc:docMk/>
            <pc:sldMk cId="3801689913" sldId="284"/>
            <ac:spMk id="2" creationId="{C369FE22-2291-4F12-A4F2-34257AAEC55D}"/>
          </ac:spMkLst>
        </pc:spChg>
        <pc:spChg chg="add">
          <ac:chgData name="นางสาวดวงฤทัย อนุโต" userId="d4a23c6e-6f40-41ac-ace8-e3c13e8dbdf6" providerId="ADAL" clId="{295EF979-9CAD-4363-A59D-5D5AECCAF556}" dt="2020-07-31T16:49:06.583" v="122" actId="22"/>
          <ac:spMkLst>
            <pc:docMk/>
            <pc:sldMk cId="3801689913" sldId="284"/>
            <ac:spMk id="5" creationId="{22CC3B8A-312B-4C11-82E8-9F089FC72846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5:37:44.514" v="1023" actId="1038"/>
          <ac:spMkLst>
            <pc:docMk/>
            <pc:sldMk cId="3801689913" sldId="284"/>
            <ac:spMk id="8" creationId="{7D6C7D6D-AF03-4F2A-986E-0157F1C3BC56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5:37:47.930" v="1025" actId="1038"/>
          <ac:spMkLst>
            <pc:docMk/>
            <pc:sldMk cId="3801689913" sldId="284"/>
            <ac:spMk id="10" creationId="{27946D95-784E-4417-B091-36887A04CD52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5:37:21.009" v="1020" actId="14100"/>
          <ac:spMkLst>
            <pc:docMk/>
            <pc:sldMk cId="3801689913" sldId="284"/>
            <ac:spMk id="12" creationId="{230BB133-7488-4C38-B288-622EBFDE2D6F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5:37:39.330" v="1021" actId="1076"/>
          <ac:spMkLst>
            <pc:docMk/>
            <pc:sldMk cId="3801689913" sldId="284"/>
            <ac:spMk id="24" creationId="{84FEA8EB-3C51-40D3-A284-EDB05AB305AB}"/>
          </ac:spMkLst>
        </pc:spChg>
        <pc:picChg chg="add mod">
          <ac:chgData name="นางสาวดวงฤทัย อนุโต" userId="d4a23c6e-6f40-41ac-ace8-e3c13e8dbdf6" providerId="ADAL" clId="{295EF979-9CAD-4363-A59D-5D5AECCAF556}" dt="2020-08-01T05:51:09.326" v="223" actId="1076"/>
          <ac:picMkLst>
            <pc:docMk/>
            <pc:sldMk cId="3801689913" sldId="284"/>
            <ac:picMk id="6" creationId="{B2DB2E8D-C5A2-44FA-A073-72693AD25D75}"/>
          </ac:picMkLst>
        </pc:picChg>
        <pc:cxnChg chg="add mod">
          <ac:chgData name="นางสาวดวงฤทัย อนุโต" userId="d4a23c6e-6f40-41ac-ace8-e3c13e8dbdf6" providerId="ADAL" clId="{295EF979-9CAD-4363-A59D-5D5AECCAF556}" dt="2020-08-18T15:37:21.009" v="1020" actId="14100"/>
          <ac:cxnSpMkLst>
            <pc:docMk/>
            <pc:sldMk cId="3801689913" sldId="284"/>
            <ac:cxnSpMk id="14" creationId="{54E1888C-07A3-4F32-891A-E7B90EB8E791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18T15:37:44.514" v="1023" actId="1038"/>
          <ac:cxnSpMkLst>
            <pc:docMk/>
            <pc:sldMk cId="3801689913" sldId="284"/>
            <ac:cxnSpMk id="20" creationId="{34CE891E-FA7D-4F94-BF06-9E373016A814}"/>
          </ac:cxnSpMkLst>
        </pc:cxnChg>
        <pc:cxnChg chg="add mod">
          <ac:chgData name="นางสาวดวงฤทัย อนุโต" userId="d4a23c6e-6f40-41ac-ace8-e3c13e8dbdf6" providerId="ADAL" clId="{295EF979-9CAD-4363-A59D-5D5AECCAF556}" dt="2020-08-18T15:37:47.930" v="1025" actId="1038"/>
          <ac:cxnSpMkLst>
            <pc:docMk/>
            <pc:sldMk cId="3801689913" sldId="284"/>
            <ac:cxnSpMk id="22" creationId="{5662BD66-9976-46CB-B09B-5F4203846143}"/>
          </ac:cxnSpMkLst>
        </pc:cxnChg>
      </pc:sldChg>
      <pc:sldChg chg="addSp delSp modSp new mod ord">
        <pc:chgData name="นางสาวดวงฤทัย อนุโต" userId="d4a23c6e-6f40-41ac-ace8-e3c13e8dbdf6" providerId="ADAL" clId="{295EF979-9CAD-4363-A59D-5D5AECCAF556}" dt="2020-08-18T17:47:11.663" v="1050" actId="20577"/>
        <pc:sldMkLst>
          <pc:docMk/>
          <pc:sldMk cId="3965987680" sldId="285"/>
        </pc:sldMkLst>
        <pc:spChg chg="del">
          <ac:chgData name="นางสาวดวงฤทัย อนุโต" userId="d4a23c6e-6f40-41ac-ace8-e3c13e8dbdf6" providerId="ADAL" clId="{295EF979-9CAD-4363-A59D-5D5AECCAF556}" dt="2020-08-01T14:32:23.612" v="229" actId="478"/>
          <ac:spMkLst>
            <pc:docMk/>
            <pc:sldMk cId="3965987680" sldId="285"/>
            <ac:spMk id="2" creationId="{18155993-FC8A-4A80-A53F-BEF012D9A9E7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spMkLst>
            <pc:docMk/>
            <pc:sldMk cId="3965987680" sldId="285"/>
            <ac:spMk id="7" creationId="{154B327E-6930-4AE8-8B6C-F6EDA218C265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spMkLst>
            <pc:docMk/>
            <pc:sldMk cId="3965987680" sldId="285"/>
            <ac:spMk id="9" creationId="{D4345A26-73CB-411D-A790-0BDCF1320AB8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spMkLst>
            <pc:docMk/>
            <pc:sldMk cId="3965987680" sldId="285"/>
            <ac:spMk id="19" creationId="{6667306C-342C-446A-9693-652F39903006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spMkLst>
            <pc:docMk/>
            <pc:sldMk cId="3965987680" sldId="285"/>
            <ac:spMk id="21" creationId="{71771289-9A89-4A59-B8C0-1AD180B3508C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spMkLst>
            <pc:docMk/>
            <pc:sldMk cId="3965987680" sldId="285"/>
            <ac:spMk id="23" creationId="{EC0263A8-B1C9-4FF8-8032-5E07D600B9A6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15:20.197" v="442" actId="1076"/>
          <ac:spMkLst>
            <pc:docMk/>
            <pc:sldMk cId="3965987680" sldId="285"/>
            <ac:spMk id="27" creationId="{F3738FEF-7862-42E8-8795-B59BAD7FCC6A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19:50.951" v="515" actId="478"/>
          <ac:spMkLst>
            <pc:docMk/>
            <pc:sldMk cId="3965987680" sldId="285"/>
            <ac:spMk id="48" creationId="{519CD684-9A1A-4890-B3C2-D39CDAF58AA2}"/>
          </ac:spMkLst>
        </pc:spChg>
        <pc:spChg chg="add del">
          <ac:chgData name="นางสาวดวงฤทัย อนุโต" userId="d4a23c6e-6f40-41ac-ace8-e3c13e8dbdf6" providerId="ADAL" clId="{295EF979-9CAD-4363-A59D-5D5AECCAF556}" dt="2020-08-01T16:19:59.600" v="517" actId="478"/>
          <ac:spMkLst>
            <pc:docMk/>
            <pc:sldMk cId="3965987680" sldId="285"/>
            <ac:spMk id="49" creationId="{42A3B5E6-29AF-405E-860D-16ADECD575AB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20:40.888" v="526" actId="478"/>
          <ac:spMkLst>
            <pc:docMk/>
            <pc:sldMk cId="3965987680" sldId="285"/>
            <ac:spMk id="50" creationId="{9FD3AA83-F3D6-48F6-AB90-F3C2C05B685F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9:00.146" v="688" actId="1076"/>
          <ac:spMkLst>
            <pc:docMk/>
            <pc:sldMk cId="3965987680" sldId="285"/>
            <ac:spMk id="51" creationId="{3D646AC8-D61D-4F69-B792-97081706BE35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1:31.759" v="542" actId="1076"/>
          <ac:spMkLst>
            <pc:docMk/>
            <pc:sldMk cId="3965987680" sldId="285"/>
            <ac:spMk id="53" creationId="{A6B74E10-AAE6-469F-9688-9B5BE683032D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8:53.218" v="686" actId="688"/>
          <ac:spMkLst>
            <pc:docMk/>
            <pc:sldMk cId="3965987680" sldId="285"/>
            <ac:spMk id="55" creationId="{A8700CEA-37F4-4871-8222-2468094235F1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27:19.524" v="620" actId="478"/>
          <ac:spMkLst>
            <pc:docMk/>
            <pc:sldMk cId="3965987680" sldId="285"/>
            <ac:spMk id="56" creationId="{0E0F4601-0557-4FC3-89FF-6DE27BAE2FB6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5:56.508" v="601" actId="20577"/>
          <ac:spMkLst>
            <pc:docMk/>
            <pc:sldMk cId="3965987680" sldId="285"/>
            <ac:spMk id="58" creationId="{AE6A236F-D104-4C52-9824-C411026987E2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18T17:47:11.663" v="1050" actId="20577"/>
          <ac:spMkLst>
            <pc:docMk/>
            <pc:sldMk cId="3965987680" sldId="285"/>
            <ac:spMk id="60" creationId="{91F4263C-3231-41E9-9EB2-86369D38A87B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7:24.473" v="621" actId="1076"/>
          <ac:spMkLst>
            <pc:docMk/>
            <pc:sldMk cId="3965987680" sldId="285"/>
            <ac:spMk id="61" creationId="{D7072AF9-F9D1-4285-92D5-FB499A4F34B2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7:29.433" v="622" actId="1076"/>
          <ac:spMkLst>
            <pc:docMk/>
            <pc:sldMk cId="3965987680" sldId="285"/>
            <ac:spMk id="63" creationId="{95133E92-2D07-4E7F-8931-B3205E90F36C}"/>
          </ac:spMkLst>
        </pc:spChg>
        <pc:spChg chg="add mod">
          <ac:chgData name="นางสาวดวงฤทัย อนุโต" userId="d4a23c6e-6f40-41ac-ace8-e3c13e8dbdf6" providerId="ADAL" clId="{295EF979-9CAD-4363-A59D-5D5AECCAF556}" dt="2020-08-01T16:28:07.540" v="680" actId="1036"/>
          <ac:spMkLst>
            <pc:docMk/>
            <pc:sldMk cId="3965987680" sldId="285"/>
            <ac:spMk id="65" creationId="{AE5DDFFD-B1BC-4A6B-8506-1A3C2F89BFFC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31:54.981" v="729" actId="478"/>
          <ac:spMkLst>
            <pc:docMk/>
            <pc:sldMk cId="3965987680" sldId="285"/>
            <ac:spMk id="67" creationId="{3AC27AE0-E6EF-436D-9234-BC04A469F02B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31:53.195" v="728" actId="478"/>
          <ac:spMkLst>
            <pc:docMk/>
            <pc:sldMk cId="3965987680" sldId="285"/>
            <ac:spMk id="69" creationId="{1668AF7F-63FB-4913-96CA-71A5C65CD176}"/>
          </ac:spMkLst>
        </pc:spChg>
        <pc:spChg chg="add del mod">
          <ac:chgData name="นางสาวดวงฤทัย อนุโต" userId="d4a23c6e-6f40-41ac-ace8-e3c13e8dbdf6" providerId="ADAL" clId="{295EF979-9CAD-4363-A59D-5D5AECCAF556}" dt="2020-08-01T16:31:31.875" v="727"/>
          <ac:spMkLst>
            <pc:docMk/>
            <pc:sldMk cId="3965987680" sldId="285"/>
            <ac:spMk id="71" creationId="{0868422E-5342-4F40-9281-03BBC5019018}"/>
          </ac:spMkLst>
        </pc:spChg>
        <pc:pic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picMkLst>
            <pc:docMk/>
            <pc:sldMk cId="3965987680" sldId="285"/>
            <ac:picMk id="4" creationId="{2A95E9A3-7EAE-4182-BB00-C455926B70DF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picMkLst>
            <pc:docMk/>
            <pc:sldMk cId="3965987680" sldId="285"/>
            <ac:picMk id="5" creationId="{2470BE6A-83AF-4520-8489-7353E51DC8AC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picMkLst>
            <pc:docMk/>
            <pc:sldMk cId="3965987680" sldId="285"/>
            <ac:picMk id="17" creationId="{299F8C3F-C260-4302-A555-C3CCACBDB6CE}"/>
          </ac:picMkLst>
        </pc:picChg>
        <pc:picChg chg="add mod modCrop">
          <ac:chgData name="นางสาวดวงฤทัย อนุโต" userId="d4a23c6e-6f40-41ac-ace8-e3c13e8dbdf6" providerId="ADAL" clId="{295EF979-9CAD-4363-A59D-5D5AECCAF556}" dt="2020-08-01T16:19:40.775" v="511" actId="1076"/>
          <ac:picMkLst>
            <pc:docMk/>
            <pc:sldMk cId="3965987680" sldId="285"/>
            <ac:picMk id="25" creationId="{74FFB5FF-960F-4E9F-9A43-C33AF798F74A}"/>
          </ac:picMkLst>
        </pc:picChg>
        <pc:picChg chg="add mod">
          <ac:chgData name="นางสาวดวงฤทัย อนุโต" userId="d4a23c6e-6f40-41ac-ace8-e3c13e8dbdf6" providerId="ADAL" clId="{295EF979-9CAD-4363-A59D-5D5AECCAF556}" dt="2020-08-01T16:18:43.846" v="498" actId="1076"/>
          <ac:picMkLst>
            <pc:docMk/>
            <pc:sldMk cId="3965987680" sldId="285"/>
            <ac:picMk id="29" creationId="{BEC5F8D4-868B-40E0-B461-C5A33FE8FCE5}"/>
          </ac:picMkLst>
        </pc:picChg>
        <pc:picChg chg="add mod modCrop">
          <ac:chgData name="นางสาวดวงฤทัย อนุโต" userId="d4a23c6e-6f40-41ac-ace8-e3c13e8dbdf6" providerId="ADAL" clId="{295EF979-9CAD-4363-A59D-5D5AECCAF556}" dt="2020-08-01T16:18:45.390" v="499" actId="1076"/>
          <ac:picMkLst>
            <pc:docMk/>
            <pc:sldMk cId="3965987680" sldId="285"/>
            <ac:picMk id="31" creationId="{2D9698B9-5A4C-4133-A3F2-62294D5B97B0}"/>
          </ac:picMkLst>
        </pc:picChg>
        <pc:picChg chg="add del mod">
          <ac:chgData name="นางสาวดวงฤทัย อนุโต" userId="d4a23c6e-6f40-41ac-ace8-e3c13e8dbdf6" providerId="ADAL" clId="{295EF979-9CAD-4363-A59D-5D5AECCAF556}" dt="2020-08-01T16:26:33.943" v="609" actId="478"/>
          <ac:picMkLst>
            <pc:docMk/>
            <pc:sldMk cId="3965987680" sldId="285"/>
            <ac:picMk id="33" creationId="{8ADFFB02-8AD8-4340-91E5-6094DB452EDA}"/>
          </ac:picMkLst>
        </pc:picChg>
        <pc:cxn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cxnSpMkLst>
            <pc:docMk/>
            <pc:sldMk cId="3965987680" sldId="285"/>
            <ac:cxnSpMk id="6" creationId="{476D743F-B4B2-46B8-9941-FDD32CA4F54A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5:17:52.284" v="310" actId="21"/>
          <ac:cxnSpMkLst>
            <pc:docMk/>
            <pc:sldMk cId="3965987680" sldId="285"/>
            <ac:cxnSpMk id="8" creationId="{6F576B33-C436-4AA7-90C0-11190A21FF50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6:14:23.429" v="423" actId="478"/>
          <ac:cxnSpMkLst>
            <pc:docMk/>
            <pc:sldMk cId="3965987680" sldId="285"/>
            <ac:cxnSpMk id="35" creationId="{8C8EED9B-8D38-4FE2-8054-31BC6E8B4E5E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6:14:22.382" v="422" actId="478"/>
          <ac:cxnSpMkLst>
            <pc:docMk/>
            <pc:sldMk cId="3965987680" sldId="285"/>
            <ac:cxnSpMk id="38" creationId="{50C2193E-EE33-41A4-A925-23F1982FD2FD}"/>
          </ac:cxnSpMkLst>
        </pc:cxnChg>
        <pc:cxnChg chg="add del mod">
          <ac:chgData name="นางสาวดวงฤทัย อนุโต" userId="d4a23c6e-6f40-41ac-ace8-e3c13e8dbdf6" providerId="ADAL" clId="{295EF979-9CAD-4363-A59D-5D5AECCAF556}" dt="2020-08-01T16:14:24.236" v="424" actId="478"/>
          <ac:cxnSpMkLst>
            <pc:docMk/>
            <pc:sldMk cId="3965987680" sldId="285"/>
            <ac:cxnSpMk id="40" creationId="{028AD9C4-98ED-4F2D-ACEB-387A42048FF2}"/>
          </ac:cxnSpMkLst>
        </pc:cxnChg>
      </pc:sldChg>
      <pc:sldChg chg="modSp mod">
        <pc:chgData name="นางสาวดวงฤทัย อนุโต" userId="d4a23c6e-6f40-41ac-ace8-e3c13e8dbdf6" providerId="ADAL" clId="{295EF979-9CAD-4363-A59D-5D5AECCAF556}" dt="2020-08-18T17:31:32.514" v="1049" actId="14100"/>
        <pc:sldMkLst>
          <pc:docMk/>
          <pc:sldMk cId="2516442640" sldId="286"/>
        </pc:sldMkLst>
        <pc:spChg chg="mod">
          <ac:chgData name="นางสาวดวงฤทัย อนุโต" userId="d4a23c6e-6f40-41ac-ace8-e3c13e8dbdf6" providerId="ADAL" clId="{295EF979-9CAD-4363-A59D-5D5AECCAF556}" dt="2020-08-18T17:31:32.514" v="1049" actId="14100"/>
          <ac:spMkLst>
            <pc:docMk/>
            <pc:sldMk cId="2516442640" sldId="286"/>
            <ac:spMk id="47" creationId="{ECC97292-1FA2-418F-A9AF-8B7DE7C9C09D}"/>
          </ac:spMkLst>
        </pc:spChg>
      </pc:sldChg>
      <pc:sldChg chg="modSp mod">
        <pc:chgData name="นางสาวดวงฤทัย อนุโต" userId="d4a23c6e-6f40-41ac-ace8-e3c13e8dbdf6" providerId="ADAL" clId="{295EF979-9CAD-4363-A59D-5D5AECCAF556}" dt="2020-08-01T15:56:05.241" v="379" actId="20577"/>
        <pc:sldMkLst>
          <pc:docMk/>
          <pc:sldMk cId="2588598995" sldId="288"/>
        </pc:sldMkLst>
        <pc:spChg chg="mod">
          <ac:chgData name="นางสาวดวงฤทัย อนุโต" userId="d4a23c6e-6f40-41ac-ace8-e3c13e8dbdf6" providerId="ADAL" clId="{295EF979-9CAD-4363-A59D-5D5AECCAF556}" dt="2020-08-01T15:56:05.241" v="379" actId="20577"/>
          <ac:spMkLst>
            <pc:docMk/>
            <pc:sldMk cId="2588598995" sldId="288"/>
            <ac:spMk id="48" creationId="{92291307-163A-4321-BF46-DCC1348B2BB4}"/>
          </ac:spMkLst>
        </pc:spChg>
      </pc:sldChg>
    </pc:docChg>
  </pc:docChgLst>
  <pc:docChgLst>
    <pc:chgData name="นายอมรกิจ รุยัน" userId="87ff68eb-a5d1-464b-8057-40612676e17b" providerId="ADAL" clId="{72E57783-03EA-9F4F-902A-B4DDEBB99C14}"/>
    <pc:docChg chg="modSld">
      <pc:chgData name="นายอมรกิจ รุยัน" userId="87ff68eb-a5d1-464b-8057-40612676e17b" providerId="ADAL" clId="{72E57783-03EA-9F4F-902A-B4DDEBB99C14}" dt="2020-09-05T18:58:20.895" v="1" actId="1076"/>
      <pc:docMkLst>
        <pc:docMk/>
      </pc:docMkLst>
      <pc:sldChg chg="modSp">
        <pc:chgData name="นายอมรกิจ รุยัน" userId="87ff68eb-a5d1-464b-8057-40612676e17b" providerId="ADAL" clId="{72E57783-03EA-9F4F-902A-B4DDEBB99C14}" dt="2020-09-05T18:58:20.895" v="1" actId="1076"/>
        <pc:sldMkLst>
          <pc:docMk/>
          <pc:sldMk cId="2516442640" sldId="286"/>
        </pc:sldMkLst>
        <pc:grpChg chg="mod">
          <ac:chgData name="นายอมรกิจ รุยัน" userId="87ff68eb-a5d1-464b-8057-40612676e17b" providerId="ADAL" clId="{72E57783-03EA-9F4F-902A-B4DDEBB99C14}" dt="2020-09-05T18:58:20.895" v="1" actId="1076"/>
          <ac:grpSpMkLst>
            <pc:docMk/>
            <pc:sldMk cId="2516442640" sldId="286"/>
            <ac:grpSpMk id="4" creationId="{A6F176A1-1474-4324-B468-BBB40E274D6C}"/>
          </ac:grpSpMkLst>
        </pc:grpChg>
        <pc:cxnChg chg="mod">
          <ac:chgData name="นายอมรกิจ รุยัน" userId="87ff68eb-a5d1-464b-8057-40612676e17b" providerId="ADAL" clId="{72E57783-03EA-9F4F-902A-B4DDEBB99C14}" dt="2020-09-05T18:58:20.895" v="1" actId="1076"/>
          <ac:cxnSpMkLst>
            <pc:docMk/>
            <pc:sldMk cId="2516442640" sldId="286"/>
            <ac:cxnSpMk id="42" creationId="{E53691D5-3192-4D56-8A67-93CB379D0BE3}"/>
          </ac:cxnSpMkLst>
        </pc:cxnChg>
      </pc:sldChg>
    </pc:docChg>
  </pc:docChgLst>
  <pc:docChgLst>
    <pc:chgData name="นายอมรกิจ รุยัน" userId="87ff68eb-a5d1-464b-8057-40612676e17b" providerId="ADAL" clId="{191F1325-D73F-40C8-8188-0275DE25B33E}"/>
    <pc:docChg chg="undo custSel modSld">
      <pc:chgData name="นายอมรกิจ รุยัน" userId="87ff68eb-a5d1-464b-8057-40612676e17b" providerId="ADAL" clId="{191F1325-D73F-40C8-8188-0275DE25B33E}" dt="2020-09-10T19:18:29.950" v="694" actId="14100"/>
      <pc:docMkLst>
        <pc:docMk/>
      </pc:docMkLst>
      <pc:sldChg chg="addSp delSp modSp mod">
        <pc:chgData name="นายอมรกิจ รุยัน" userId="87ff68eb-a5d1-464b-8057-40612676e17b" providerId="ADAL" clId="{191F1325-D73F-40C8-8188-0275DE25B33E}" dt="2020-09-10T19:18:29.950" v="694" actId="14100"/>
        <pc:sldMkLst>
          <pc:docMk/>
          <pc:sldMk cId="1377370851" sldId="291"/>
        </pc:sldMkLst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" creationId="{EEE0D8A4-908D-4A41-BF71-6002D59D9CE7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3" creationId="{EDDF7576-BCB8-47E1-A38E-FE67B57E2B63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4" creationId="{D5A306F6-1920-4CD3-B65D-621E2161B6EA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5" creationId="{10649863-9C57-45B6-964C-29CB078E1991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6" creationId="{FF7D9327-E2E0-4B8B-9281-9D863B66F22D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27" creationId="{ED5BAB57-371D-454B-AA10-8B1B91421160}"/>
          </ac:spMkLst>
        </pc:spChg>
        <pc:spChg chg="mod">
          <ac:chgData name="นายอมรกิจ รุยัน" userId="87ff68eb-a5d1-464b-8057-40612676e17b" providerId="ADAL" clId="{191F1325-D73F-40C8-8188-0275DE25B33E}" dt="2020-09-10T18:45:21.527" v="431" actId="1076"/>
          <ac:spMkLst>
            <pc:docMk/>
            <pc:sldMk cId="1377370851" sldId="291"/>
            <ac:spMk id="54" creationId="{65FB38A1-BA93-438C-9EE5-8D21E48B701B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5" creationId="{471C4623-CA47-4A17-B0C8-401D26D49176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7" creationId="{28BE0E86-2DD7-4E0B-8F4C-E5E601F40790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8" creationId="{4EF2A1C6-B458-43E5-BA84-AC7EF4A32BFC}"/>
          </ac:spMkLst>
        </pc:spChg>
        <pc:spChg chg="mod">
          <ac:chgData name="นายอมรกิจ รุยัน" userId="87ff68eb-a5d1-464b-8057-40612676e17b" providerId="ADAL" clId="{191F1325-D73F-40C8-8188-0275DE25B33E}" dt="2020-09-10T19:08:33.080" v="654" actId="20577"/>
          <ac:spMkLst>
            <pc:docMk/>
            <pc:sldMk cId="1377370851" sldId="291"/>
            <ac:spMk id="60" creationId="{D119A9C3-4B14-4E72-99DA-2BBBD3081670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64" creationId="{D9D22B5D-01F3-4D6D-89BA-B1BEF31E8867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67" creationId="{21BA3ED5-6D29-42C3-9396-49792456B6AA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69" creationId="{62B16B70-EA67-4201-9A2D-9262ACE1C513}"/>
          </ac:spMkLst>
        </pc:spChg>
        <pc:spChg chg="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71" creationId="{E5DDEE23-E918-425B-8286-7CC1318CDF14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15" creationId="{C2472116-F52F-4159-93CD-CE81554F5C2E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16" creationId="{8FAFC819-56D4-4FD1-9F91-055B252C3E47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38:07.988" v="277" actId="1076"/>
          <ac:spMkLst>
            <pc:docMk/>
            <pc:sldMk cId="1377370851" sldId="291"/>
            <ac:spMk id="517" creationId="{34D2F45E-4949-45B6-90A4-809C5D4BFCB1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43:25.403" v="414" actId="1076"/>
          <ac:spMkLst>
            <pc:docMk/>
            <pc:sldMk cId="1377370851" sldId="291"/>
            <ac:spMk id="518" creationId="{EC5895CC-2646-4B58-91DB-0F2F7D88E170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8:43:23.423" v="413" actId="1076"/>
          <ac:spMkLst>
            <pc:docMk/>
            <pc:sldMk cId="1377370851" sldId="291"/>
            <ac:spMk id="519" creationId="{30BFEEDA-B782-49B1-B19A-CA144E8A63E4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11:47.917" v="683" actId="1076"/>
          <ac:spMkLst>
            <pc:docMk/>
            <pc:sldMk cId="1377370851" sldId="291"/>
            <ac:spMk id="520" creationId="{091F3D55-5F1D-4333-BB63-CA634C6BCAC5}"/>
          </ac:spMkLst>
        </pc:spChg>
        <pc:spChg chg="add del mod">
          <ac:chgData name="นายอมรกิจ รุยัน" userId="87ff68eb-a5d1-464b-8057-40612676e17b" providerId="ADAL" clId="{191F1325-D73F-40C8-8188-0275DE25B33E}" dt="2020-09-10T19:12:08.239" v="689" actId="1076"/>
          <ac:spMkLst>
            <pc:docMk/>
            <pc:sldMk cId="1377370851" sldId="291"/>
            <ac:spMk id="528" creationId="{9C440E35-AD00-43D6-BA31-C0824DE8B63C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10:51.624" v="680"/>
          <ac:spMkLst>
            <pc:docMk/>
            <pc:sldMk cId="1377370851" sldId="291"/>
            <ac:spMk id="529" creationId="{FED48D8B-14C6-48F7-8178-5459F12CDB35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09:28.426" v="670" actId="1076"/>
          <ac:spMkLst>
            <pc:docMk/>
            <pc:sldMk cId="1377370851" sldId="291"/>
            <ac:spMk id="530" creationId="{93541333-A0E2-4FD2-BE2B-5029355AE495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07:59.019" v="648" actId="1076"/>
          <ac:spMkLst>
            <pc:docMk/>
            <pc:sldMk cId="1377370851" sldId="291"/>
            <ac:spMk id="531" creationId="{9E7ADAB3-A59B-4B60-AE82-446876D18C72}"/>
          </ac:spMkLst>
        </pc:spChg>
        <pc:spChg chg="del">
          <ac:chgData name="นายอมรกิจ รุยัน" userId="87ff68eb-a5d1-464b-8057-40612676e17b" providerId="ADAL" clId="{191F1325-D73F-40C8-8188-0275DE25B33E}" dt="2020-09-10T18:38:04.270" v="276" actId="478"/>
          <ac:spMkLst>
            <pc:docMk/>
            <pc:sldMk cId="1377370851" sldId="291"/>
            <ac:spMk id="540" creationId="{00000000-0000-0000-0000-000000000000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12:20.558" v="693" actId="1076"/>
          <ac:spMkLst>
            <pc:docMk/>
            <pc:sldMk cId="1377370851" sldId="291"/>
            <ac:spMk id="548" creationId="{97A7EE18-BCA9-4188-AD6B-31D26E3842D7}"/>
          </ac:spMkLst>
        </pc:spChg>
        <pc:spChg chg="add mod">
          <ac:chgData name="นายอมรกิจ รุยัน" userId="87ff68eb-a5d1-464b-8057-40612676e17b" providerId="ADAL" clId="{191F1325-D73F-40C8-8188-0275DE25B33E}" dt="2020-09-10T19:12:02.585" v="688" actId="1076"/>
          <ac:spMkLst>
            <pc:docMk/>
            <pc:sldMk cId="1377370851" sldId="291"/>
            <ac:spMk id="549" creationId="{E0791BEE-DE49-47C6-ADF9-AA80EAF60594}"/>
          </ac:spMkLst>
        </pc:spChg>
        <pc:grpChg chg="mod">
          <ac:chgData name="นายอมรกิจ รุยัน" userId="87ff68eb-a5d1-464b-8057-40612676e17b" providerId="ADAL" clId="{191F1325-D73F-40C8-8188-0275DE25B33E}" dt="2020-09-10T18:38:07.988" v="277" actId="1076"/>
          <ac:grpSpMkLst>
            <pc:docMk/>
            <pc:sldMk cId="1377370851" sldId="291"/>
            <ac:grpSpMk id="4" creationId="{0FEE7886-6ABA-458B-857E-77E3EF5C6BD0}"/>
          </ac:grpSpMkLst>
        </pc:grpChg>
        <pc:grpChg chg="mod">
          <ac:chgData name="นายอมรกิจ รุยัน" userId="87ff68eb-a5d1-464b-8057-40612676e17b" providerId="ADAL" clId="{191F1325-D73F-40C8-8188-0275DE25B33E}" dt="2020-09-10T18:38:07.988" v="277" actId="1076"/>
          <ac:grpSpMkLst>
            <pc:docMk/>
            <pc:sldMk cId="1377370851" sldId="291"/>
            <ac:grpSpMk id="5" creationId="{23D91E4E-D479-436E-8987-E2C268990278}"/>
          </ac:grpSpMkLst>
        </pc:grpChg>
        <pc:grpChg chg="mod">
          <ac:chgData name="นายอมรกิจ รุยัน" userId="87ff68eb-a5d1-464b-8057-40612676e17b" providerId="ADAL" clId="{191F1325-D73F-40C8-8188-0275DE25B33E}" dt="2020-09-10T18:38:07.988" v="277" actId="1076"/>
          <ac:grpSpMkLst>
            <pc:docMk/>
            <pc:sldMk cId="1377370851" sldId="291"/>
            <ac:grpSpMk id="7" creationId="{DB8FE1C0-9E26-4D74-AEFD-7928C4980E4E}"/>
          </ac:grpSpMkLst>
        </pc:grpChg>
        <pc:picChg chg="add del mod">
          <ac:chgData name="นายอมรกิจ รุยัน" userId="87ff68eb-a5d1-464b-8057-40612676e17b" providerId="ADAL" clId="{191F1325-D73F-40C8-8188-0275DE25B33E}" dt="2020-09-10T18:14:39.689" v="7" actId="478"/>
          <ac:picMkLst>
            <pc:docMk/>
            <pc:sldMk cId="1377370851" sldId="291"/>
            <ac:picMk id="6" creationId="{388B412E-2C6F-4DFD-BB3D-AFA08F793583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45:32.186" v="433" actId="1076"/>
          <ac:picMkLst>
            <pc:docMk/>
            <pc:sldMk cId="1377370851" sldId="291"/>
            <ac:picMk id="9" creationId="{552DB675-9873-4DD5-AB7B-816C7B3522D7}"/>
          </ac:picMkLst>
        </pc:picChg>
        <pc:picChg chg="add del">
          <ac:chgData name="นายอมรกิจ รุยัน" userId="87ff68eb-a5d1-464b-8057-40612676e17b" providerId="ADAL" clId="{191F1325-D73F-40C8-8188-0275DE25B33E}" dt="2020-09-10T18:21:00.878" v="28" actId="478"/>
          <ac:picMkLst>
            <pc:docMk/>
            <pc:sldMk cId="1377370851" sldId="291"/>
            <ac:picMk id="14" creationId="{9EBD987A-BEEF-4346-88EE-A68DCEEEBF6D}"/>
          </ac:picMkLst>
        </pc:picChg>
        <pc:picChg chg="add 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16" creationId="{A5261468-AC18-489D-9F77-645A88203FF9}"/>
          </ac:picMkLst>
        </pc:picChg>
        <pc:picChg chg="add 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20" creationId="{A4D24E1C-68CC-4E82-96E9-0737A628B49E}"/>
          </ac:picMkLst>
        </pc:picChg>
        <pc:picChg chg="del">
          <ac:chgData name="นายอมรกิจ รุยัน" userId="87ff68eb-a5d1-464b-8057-40612676e17b" providerId="ADAL" clId="{191F1325-D73F-40C8-8188-0275DE25B33E}" dt="2020-09-10T18:15:49.518" v="17" actId="478"/>
          <ac:picMkLst>
            <pc:docMk/>
            <pc:sldMk cId="1377370851" sldId="291"/>
            <ac:picMk id="36" creationId="{8F19AF4C-D61B-44D4-9098-CF6DD4D50F4F}"/>
          </ac:picMkLst>
        </pc:picChg>
        <pc:picChg chg="del">
          <ac:chgData name="นายอมรกิจ รุยัน" userId="87ff68eb-a5d1-464b-8057-40612676e17b" providerId="ADAL" clId="{191F1325-D73F-40C8-8188-0275DE25B33E}" dt="2020-09-10T18:15:51.135" v="19" actId="478"/>
          <ac:picMkLst>
            <pc:docMk/>
            <pc:sldMk cId="1377370851" sldId="291"/>
            <ac:picMk id="39" creationId="{E7D66E24-5B30-4AA6-AD43-7C9105F17D0B}"/>
          </ac:picMkLst>
        </pc:picChg>
        <pc:picChg chg="del">
          <ac:chgData name="นายอมรกิจ รุยัน" userId="87ff68eb-a5d1-464b-8057-40612676e17b" providerId="ADAL" clId="{191F1325-D73F-40C8-8188-0275DE25B33E}" dt="2020-09-10T18:22:10.049" v="43" actId="478"/>
          <ac:picMkLst>
            <pc:docMk/>
            <pc:sldMk cId="1377370851" sldId="291"/>
            <ac:picMk id="40" creationId="{F9BF9AF8-9580-42A5-8885-136707ADBE38}"/>
          </ac:picMkLst>
        </pc:picChg>
        <pc:picChg chg="del">
          <ac:chgData name="นายอมรกิจ รุยัน" userId="87ff68eb-a5d1-464b-8057-40612676e17b" providerId="ADAL" clId="{191F1325-D73F-40C8-8188-0275DE25B33E}" dt="2020-09-10T18:21:17.363" v="34" actId="478"/>
          <ac:picMkLst>
            <pc:docMk/>
            <pc:sldMk cId="1377370851" sldId="291"/>
            <ac:picMk id="41" creationId="{12F6A2BC-8442-4A3B-AD76-D79ECC2BD265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45:19.785" v="430" actId="1076"/>
          <ac:picMkLst>
            <pc:docMk/>
            <pc:sldMk cId="1377370851" sldId="291"/>
            <ac:picMk id="43" creationId="{4B5360A1-E094-4BD0-9ACA-FC7123A0DC7B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44" creationId="{4E7869AE-CFD1-4669-9F5B-01F05DB23D94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56" creationId="{DE62FD6F-2CEF-4BDE-A686-6BD29454C805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9:07:54.366" v="647" actId="1076"/>
          <ac:picMkLst>
            <pc:docMk/>
            <pc:sldMk cId="1377370851" sldId="291"/>
            <ac:picMk id="63" creationId="{E13D9F81-1DF8-4AB4-A7AE-809BEACB2536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66" creationId="{5646454B-B6C4-4F83-AF78-D6AA9F48927B}"/>
          </ac:picMkLst>
        </pc:picChg>
        <pc:picChg chg="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73" creationId="{8A462B2C-F904-4497-9BD0-7F69A154135D}"/>
          </ac:picMkLst>
        </pc:picChg>
        <pc:picChg chg="add del">
          <ac:chgData name="นายอมรกิจ รุยัน" userId="87ff68eb-a5d1-464b-8057-40612676e17b" providerId="ADAL" clId="{191F1325-D73F-40C8-8188-0275DE25B33E}" dt="2020-09-10T18:14:21.870" v="1"/>
          <ac:picMkLst>
            <pc:docMk/>
            <pc:sldMk cId="1377370851" sldId="291"/>
            <ac:picMk id="1026" creationId="{5A5D1420-B01E-4AF1-BA48-9910EA7E3D8D}"/>
          </ac:picMkLst>
        </pc:picChg>
        <pc:picChg chg="add mod">
          <ac:chgData name="นายอมรกิจ รุยัน" userId="87ff68eb-a5d1-464b-8057-40612676e17b" providerId="ADAL" clId="{191F1325-D73F-40C8-8188-0275DE25B33E}" dt="2020-09-10T18:38:07.988" v="277" actId="1076"/>
          <ac:picMkLst>
            <pc:docMk/>
            <pc:sldMk cId="1377370851" sldId="291"/>
            <ac:picMk id="1028" creationId="{BBA749E3-90C2-4E5D-885D-D0A2E76A225B}"/>
          </ac:picMkLst>
        </pc:picChg>
        <pc:cxnChg chg="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8" creationId="{78FC920E-8FA7-422E-A11B-C2C5108F899B}"/>
          </ac:cxnSpMkLst>
        </pc:cxnChg>
        <pc:cxnChg chg="add del mod">
          <ac:chgData name="นายอมรกิจ รุยัน" userId="87ff68eb-a5d1-464b-8057-40612676e17b" providerId="ADAL" clId="{191F1325-D73F-40C8-8188-0275DE25B33E}" dt="2020-09-10T18:32:18.227" v="131" actId="478"/>
          <ac:cxnSpMkLst>
            <pc:docMk/>
            <pc:sldMk cId="1377370851" sldId="291"/>
            <ac:cxnSpMk id="30" creationId="{EC672E16-1525-49E4-AEB4-AB839B6C59F1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33" creationId="{9335786A-F6E7-4ED2-82D7-963CD03E7597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35" creationId="{B558138E-E8F4-4A08-AD95-7FDD5508EFD4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8:15:50.510" v="18" actId="478"/>
          <ac:cxnSpMkLst>
            <pc:docMk/>
            <pc:sldMk cId="1377370851" sldId="291"/>
            <ac:cxnSpMk id="45" creationId="{E37734A1-AF4A-44F5-BF81-A57AC43583A0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8:33:35.849" v="141" actId="478"/>
          <ac:cxnSpMkLst>
            <pc:docMk/>
            <pc:sldMk cId="1377370851" sldId="291"/>
            <ac:cxnSpMk id="46" creationId="{17E30096-AE3A-41C0-BA5D-8548F728FA69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8:33:35.225" v="140" actId="478"/>
          <ac:cxnSpMkLst>
            <pc:docMk/>
            <pc:sldMk cId="1377370851" sldId="291"/>
            <ac:cxnSpMk id="47" creationId="{DD0C0469-CFB8-4FEC-A236-318C8D4DBF94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9:06:10.061" v="615" actId="478"/>
          <ac:cxnSpMkLst>
            <pc:docMk/>
            <pc:sldMk cId="1377370851" sldId="291"/>
            <ac:cxnSpMk id="48" creationId="{CFBC136E-F6C9-455D-A576-851A61076042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9:06:03.662" v="611" actId="478"/>
          <ac:cxnSpMkLst>
            <pc:docMk/>
            <pc:sldMk cId="1377370851" sldId="291"/>
            <ac:cxnSpMk id="49" creationId="{8D7F5C8A-8AF4-48FD-86F3-E29637E137F1}"/>
          </ac:cxnSpMkLst>
        </pc:cxnChg>
        <pc:cxnChg chg="add del mod">
          <ac:chgData name="นายอมรกิจ รุยัน" userId="87ff68eb-a5d1-464b-8057-40612676e17b" providerId="ADAL" clId="{191F1325-D73F-40C8-8188-0275DE25B33E}" dt="2020-09-10T18:44:04.408" v="422" actId="478"/>
          <ac:cxnSpMkLst>
            <pc:docMk/>
            <pc:sldMk cId="1377370851" sldId="291"/>
            <ac:cxnSpMk id="50" creationId="{519380BB-E0DA-4C12-8C25-42C88FCFAD0B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8:44:35.761" v="428" actId="14100"/>
          <ac:cxnSpMkLst>
            <pc:docMk/>
            <pc:sldMk cId="1377370851" sldId="291"/>
            <ac:cxnSpMk id="52" creationId="{0BD187D5-C215-48E9-8466-F4DBCB36A538}"/>
          </ac:cxnSpMkLst>
        </pc:cxnChg>
        <pc:cxnChg chg="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59" creationId="{96C7A73A-F50A-4FA8-805E-93AD7F6A238F}"/>
          </ac:cxnSpMkLst>
        </pc:cxnChg>
        <pc:cxnChg chg="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61" creationId="{53D75A6F-0AC9-40F3-A6B8-C2550F65D19D}"/>
          </ac:cxnSpMkLst>
        </pc:cxnChg>
        <pc:cxnChg chg="mod">
          <ac:chgData name="นายอมรกิจ รุยัน" userId="87ff68eb-a5d1-464b-8057-40612676e17b" providerId="ADAL" clId="{191F1325-D73F-40C8-8188-0275DE25B33E}" dt="2020-09-10T18:38:07.988" v="277" actId="1076"/>
          <ac:cxnSpMkLst>
            <pc:docMk/>
            <pc:sldMk cId="1377370851" sldId="291"/>
            <ac:cxnSpMk id="62" creationId="{141E79B4-F452-405F-9087-1D9023E5FCB4}"/>
          </ac:cxnSpMkLst>
        </pc:cxnChg>
        <pc:cxnChg chg="del mod">
          <ac:chgData name="นายอมรกิจ รุยัน" userId="87ff68eb-a5d1-464b-8057-40612676e17b" providerId="ADAL" clId="{191F1325-D73F-40C8-8188-0275DE25B33E}" dt="2020-09-10T18:30:49.923" v="113" actId="478"/>
          <ac:cxnSpMkLst>
            <pc:docMk/>
            <pc:sldMk cId="1377370851" sldId="291"/>
            <ac:cxnSpMk id="65" creationId="{4BA58820-D704-493F-BAC2-16FE9C7C1189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9:06:58.777" v="624" actId="14100"/>
          <ac:cxnSpMkLst>
            <pc:docMk/>
            <pc:sldMk cId="1377370851" sldId="291"/>
            <ac:cxnSpMk id="111" creationId="{CD5B6874-DFFF-4C11-8804-F79C7FA36625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9:07:07.755" v="636" actId="1036"/>
          <ac:cxnSpMkLst>
            <pc:docMk/>
            <pc:sldMk cId="1377370851" sldId="291"/>
            <ac:cxnSpMk id="116" creationId="{27051C24-14CA-4285-B013-9366E8FF420D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9:07:07.755" v="636" actId="1036"/>
          <ac:cxnSpMkLst>
            <pc:docMk/>
            <pc:sldMk cId="1377370851" sldId="291"/>
            <ac:cxnSpMk id="117" creationId="{97127F52-0DFB-4F55-93B8-3F0E36A10AE0}"/>
          </ac:cxnSpMkLst>
        </pc:cxnChg>
        <pc:cxnChg chg="add del mod">
          <ac:chgData name="นายอมรกิจ รุยัน" userId="87ff68eb-a5d1-464b-8057-40612676e17b" providerId="ADAL" clId="{191F1325-D73F-40C8-8188-0275DE25B33E}" dt="2020-09-10T19:07:28.439" v="638" actId="478"/>
          <ac:cxnSpMkLst>
            <pc:docMk/>
            <pc:sldMk cId="1377370851" sldId="291"/>
            <ac:cxnSpMk id="513" creationId="{F68ACD57-FC78-44DC-8A70-AA30437E3209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8:44:11.696" v="425" actId="14100"/>
          <ac:cxnSpMkLst>
            <pc:docMk/>
            <pc:sldMk cId="1377370851" sldId="291"/>
            <ac:cxnSpMk id="522" creationId="{DA2FD9F4-1415-408F-AE06-B735DE4539D3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9:06:22.363" v="618" actId="13822"/>
          <ac:cxnSpMkLst>
            <pc:docMk/>
            <pc:sldMk cId="1377370851" sldId="291"/>
            <ac:cxnSpMk id="533" creationId="{76D3A812-1B69-456F-B66A-A078BEA38D84}"/>
          </ac:cxnSpMkLst>
        </pc:cxnChg>
        <pc:cxnChg chg="add mod">
          <ac:chgData name="นายอมรกิจ รุยัน" userId="87ff68eb-a5d1-464b-8057-40612676e17b" providerId="ADAL" clId="{191F1325-D73F-40C8-8188-0275DE25B33E}" dt="2020-09-10T19:18:29.950" v="694" actId="14100"/>
          <ac:cxnSpMkLst>
            <pc:docMk/>
            <pc:sldMk cId="1377370851" sldId="291"/>
            <ac:cxnSpMk id="539" creationId="{181CEC25-2B32-4CF5-8ADE-E1D689F7C8E6}"/>
          </ac:cxnSpMkLst>
        </pc:cxnChg>
      </pc:sldChg>
    </pc:docChg>
  </pc:docChgLst>
  <pc:docChgLst>
    <pc:chgData name="นายอมรกิจ รุยัน" userId="87ff68eb-a5d1-464b-8057-40612676e17b" providerId="ADAL" clId="{A5BB1B0A-26B4-4861-94C8-0AD645361E43}"/>
    <pc:docChg chg="custSel modSld">
      <pc:chgData name="นายอมรกิจ รุยัน" userId="87ff68eb-a5d1-464b-8057-40612676e17b" providerId="ADAL" clId="{A5BB1B0A-26B4-4861-94C8-0AD645361E43}" dt="2020-10-10T13:00:54.917" v="45" actId="1076"/>
      <pc:docMkLst>
        <pc:docMk/>
      </pc:docMkLst>
      <pc:sldChg chg="addSp delSp modSp">
        <pc:chgData name="นายอมรกิจ รุยัน" userId="87ff68eb-a5d1-464b-8057-40612676e17b" providerId="ADAL" clId="{A5BB1B0A-26B4-4861-94C8-0AD645361E43}" dt="2020-10-10T13:00:54.917" v="45" actId="1076"/>
        <pc:sldMkLst>
          <pc:docMk/>
          <pc:sldMk cId="1377370851" sldId="291"/>
        </pc:sldMkLst>
        <pc:spChg chg="del">
          <ac:chgData name="นายอมรกิจ รุยัน" userId="87ff68eb-a5d1-464b-8057-40612676e17b" providerId="ADAL" clId="{A5BB1B0A-26B4-4861-94C8-0AD645361E43}" dt="2020-10-10T12:59:20.837" v="0" actId="478"/>
          <ac:spMkLst>
            <pc:docMk/>
            <pc:sldMk cId="1377370851" sldId="291"/>
            <ac:spMk id="23" creationId="{EDDF7576-BCB8-47E1-A38E-FE67B57E2B63}"/>
          </ac:spMkLst>
        </pc:spChg>
        <pc:spChg chg="del">
          <ac:chgData name="นายอมรกิจ รุยัน" userId="87ff68eb-a5d1-464b-8057-40612676e17b" providerId="ADAL" clId="{A5BB1B0A-26B4-4861-94C8-0AD645361E43}" dt="2020-10-10T12:59:20.837" v="0" actId="478"/>
          <ac:spMkLst>
            <pc:docMk/>
            <pc:sldMk cId="1377370851" sldId="291"/>
            <ac:spMk id="24" creationId="{D5A306F6-1920-4CD3-B65D-621E2161B6EA}"/>
          </ac:spMkLst>
        </pc:spChg>
        <pc:spChg chg="add mod">
          <ac:chgData name="นายอมรกิจ รุยัน" userId="87ff68eb-a5d1-464b-8057-40612676e17b" providerId="ADAL" clId="{A5BB1B0A-26B4-4861-94C8-0AD645361E43}" dt="2020-10-10T13:00:54.917" v="45" actId="1076"/>
          <ac:spMkLst>
            <pc:docMk/>
            <pc:sldMk cId="1377370851" sldId="291"/>
            <ac:spMk id="68" creationId="{25D264B6-65B4-4CC2-A23E-CB8D9269FBA8}"/>
          </ac:spMkLst>
        </pc:spChg>
        <pc:spChg chg="del">
          <ac:chgData name="นายอมรกิจ รุยัน" userId="87ff68eb-a5d1-464b-8057-40612676e17b" providerId="ADAL" clId="{A5BB1B0A-26B4-4861-94C8-0AD645361E43}" dt="2020-10-10T12:59:20.837" v="0" actId="478"/>
          <ac:spMkLst>
            <pc:docMk/>
            <pc:sldMk cId="1377370851" sldId="291"/>
            <ac:spMk id="515" creationId="{C2472116-F52F-4159-93CD-CE81554F5C2E}"/>
          </ac:spMkLst>
        </pc:spChg>
        <pc:spChg chg="del">
          <ac:chgData name="นายอมรกิจ รุยัน" userId="87ff68eb-a5d1-464b-8057-40612676e17b" providerId="ADAL" clId="{A5BB1B0A-26B4-4861-94C8-0AD645361E43}" dt="2020-10-10T12:59:20.837" v="0" actId="478"/>
          <ac:spMkLst>
            <pc:docMk/>
            <pc:sldMk cId="1377370851" sldId="291"/>
            <ac:spMk id="516" creationId="{8FAFC819-56D4-4FD1-9F91-055B252C3E47}"/>
          </ac:spMkLst>
        </pc:spChg>
        <pc:spChg chg="del">
          <ac:chgData name="นายอมรกิจ รุยัน" userId="87ff68eb-a5d1-464b-8057-40612676e17b" providerId="ADAL" clId="{A5BB1B0A-26B4-4861-94C8-0AD645361E43}" dt="2020-10-10T12:59:20.837" v="0" actId="478"/>
          <ac:spMkLst>
            <pc:docMk/>
            <pc:sldMk cId="1377370851" sldId="291"/>
            <ac:spMk id="517" creationId="{34D2F45E-4949-45B6-90A4-809C5D4BFCB1}"/>
          </ac:spMkLst>
        </pc:spChg>
      </pc:sldChg>
    </pc:docChg>
  </pc:docChgLst>
  <pc:docChgLst>
    <pc:chgData name="นายอมรกิจ รุยัน" userId="87ff68eb-a5d1-464b-8057-40612676e17b" providerId="ADAL" clId="{1534D1B0-6DB4-4451-9891-4DA3DD835A6D}"/>
    <pc:docChg chg="undo custSel addSld delSld modSld modMainMaster">
      <pc:chgData name="นายอมรกิจ รุยัน" userId="87ff68eb-a5d1-464b-8057-40612676e17b" providerId="ADAL" clId="{1534D1B0-6DB4-4451-9891-4DA3DD835A6D}" dt="2020-09-02T13:43:44.551" v="888" actId="1076"/>
      <pc:docMkLst>
        <pc:docMk/>
      </pc:docMkLst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57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57"/>
            <ac:spMk id="470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58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58"/>
            <ac:spMk id="481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59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59"/>
            <ac:spMk id="491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0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0"/>
            <ac:spMk id="506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1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1"/>
            <ac:spMk id="522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2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2"/>
            <ac:spMk id="532" creationId="{00000000-0000-0000-0000-000000000000}"/>
          </ac:spMkLst>
        </pc:spChg>
      </pc:sldChg>
      <pc:sldChg chg="addSp delSp modSp mod modAnim">
        <pc:chgData name="นายอมรกิจ รุยัน" userId="87ff68eb-a5d1-464b-8057-40612676e17b" providerId="ADAL" clId="{1534D1B0-6DB4-4451-9891-4DA3DD835A6D}" dt="2020-08-22T17:05:58.889" v="864"/>
        <pc:sldMkLst>
          <pc:docMk/>
          <pc:sldMk cId="0" sldId="263"/>
        </pc:sldMkLst>
        <pc:spChg chg="add mod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2" creationId="{EEE0D8A4-908D-4A41-BF71-6002D59D9CE7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38" creationId="{1C545A58-096A-4FFF-B1EA-ADA8A1249F09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0" creationId="{5ABD108D-D0BE-442F-9239-7851B322029E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1" creationId="{EEFF756A-7A6D-4B11-8F03-C412D7E5C763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2" creationId="{498D15DA-6225-4940-95F8-5CEC9543F97E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3" creationId="{30A8492E-B939-4EC6-A848-12EEAE1DF460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4" creationId="{65FB38A1-BA93-438C-9EE5-8D21E48B701B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5" creationId="{471C4623-CA47-4A17-B0C8-401D26D49176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7" creationId="{28BE0E86-2DD7-4E0B-8F4C-E5E601F40790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58" creationId="{4EF2A1C6-B458-43E5-BA84-AC7EF4A32BFC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60" creationId="{D119A9C3-4B14-4E72-99DA-2BBBD3081670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64" creationId="{D9D22B5D-01F3-4D6D-89BA-B1BEF31E8867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67" creationId="{21BA3ED5-6D29-42C3-9396-49792456B6AA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7:05:58.889" v="864"/>
          <ac:spMkLst>
            <pc:docMk/>
            <pc:sldMk cId="0" sldId="263"/>
            <ac:spMk id="69" creationId="{62B16B70-EA67-4201-9A2D-9262ACE1C513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70" creationId="{DBF92AC0-18E0-4F6F-A367-D9C69E5F7AD3}"/>
          </ac:spMkLst>
        </pc:spChg>
        <pc:spChg chg="mod ord topLvl">
          <ac:chgData name="นายอมรกิจ รุยัน" userId="87ff68eb-a5d1-464b-8057-40612676e17b" providerId="ADAL" clId="{1534D1B0-6DB4-4451-9891-4DA3DD835A6D}" dt="2020-08-22T16:58:54.789" v="783" actId="164"/>
          <ac:spMkLst>
            <pc:docMk/>
            <pc:sldMk cId="0" sldId="263"/>
            <ac:spMk id="71" creationId="{E5DDEE23-E918-425B-8286-7CC1318CDF14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8:28.691" v="779" actId="1076"/>
          <ac:spMkLst>
            <pc:docMk/>
            <pc:sldMk cId="0" sldId="263"/>
            <ac:spMk id="540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3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4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5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6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7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58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60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61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64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8-18T15:24:00.563" v="111" actId="478"/>
          <ac:spMkLst>
            <pc:docMk/>
            <pc:sldMk cId="0" sldId="263"/>
            <ac:spMk id="565" creationId="{00000000-0000-0000-0000-000000000000}"/>
          </ac:spMkLst>
        </pc:spChg>
        <pc:spChg chg="mod">
          <ac:chgData name="นายอมรกิจ รุยัน" userId="87ff68eb-a5d1-464b-8057-40612676e17b" providerId="ADAL" clId="{1534D1B0-6DB4-4451-9891-4DA3DD835A6D}" dt="2020-08-18T15:24:12.746" v="114" actId="1076"/>
          <ac:spMkLst>
            <pc:docMk/>
            <pc:sldMk cId="0" sldId="263"/>
            <ac:spMk id="569" creationId="{00000000-0000-0000-0000-000000000000}"/>
          </ac:spMkLst>
        </pc:spChg>
        <pc:grpChg chg="add mod">
          <ac:chgData name="นายอมรกิจ รุยัน" userId="87ff68eb-a5d1-464b-8057-40612676e17b" providerId="ADAL" clId="{1534D1B0-6DB4-4451-9891-4DA3DD835A6D}" dt="2020-08-22T16:58:54.789" v="783" actId="164"/>
          <ac:grpSpMkLst>
            <pc:docMk/>
            <pc:sldMk cId="0" sldId="263"/>
            <ac:grpSpMk id="3" creationId="{40F9BCEE-914F-4C56-BD24-5998D25487AD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22T16:59:00.459" v="784" actId="164"/>
          <ac:grpSpMkLst>
            <pc:docMk/>
            <pc:sldMk cId="0" sldId="263"/>
            <ac:grpSpMk id="11" creationId="{00D85ABC-0063-4522-A43C-1E95F672FB9B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22T16:58:54.789" v="783" actId="164"/>
          <ac:grpSpMkLst>
            <pc:docMk/>
            <pc:sldMk cId="0" sldId="263"/>
            <ac:grpSpMk id="12" creationId="{A75289B3-96BB-4A8B-95C8-EB4F42E416D3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22T16:59:00.459" v="784" actId="164"/>
          <ac:grpSpMkLst>
            <pc:docMk/>
            <pc:sldMk cId="0" sldId="263"/>
            <ac:grpSpMk id="13" creationId="{AAC98B46-97A4-419A-B1F0-85B85135C622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18T18:30:23.217" v="726" actId="165"/>
          <ac:grpSpMkLst>
            <pc:docMk/>
            <pc:sldMk cId="0" sldId="263"/>
            <ac:grpSpMk id="35" creationId="{41E2CC36-94A6-45A2-A1BA-A8B0737867BB}"/>
          </ac:grpSpMkLst>
        </pc:grp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36" creationId="{8F19AF4C-D61B-44D4-9098-CF6DD4D50F4F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37" creationId="{6B40E513-8AF4-4815-81A8-B5864822ACD0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39" creationId="{E7D66E24-5B30-4AA6-AD43-7C9105F17D0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40" creationId="{F9BF9AF8-9580-42A5-8885-136707ADBE38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41" creationId="{12F6A2BC-8442-4A3B-AD76-D79ECC2BD265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42" creationId="{9B75F33D-7358-4F02-812F-62DFE82F8B8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43" creationId="{4B5360A1-E094-4BD0-9ACA-FC7123A0DC7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44" creationId="{4E7869AE-CFD1-4669-9F5B-01F05DB23D94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56" creationId="{DE62FD6F-2CEF-4BDE-A686-6BD29454C805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63" creationId="{E13D9F81-1DF8-4AB4-A7AE-809BEACB2536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66" creationId="{5646454B-B6C4-4F83-AF78-D6AA9F48927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22T16:58:54.789" v="783" actId="164"/>
          <ac:picMkLst>
            <pc:docMk/>
            <pc:sldMk cId="0" sldId="263"/>
            <ac:picMk id="73" creationId="{8A462B2C-F904-4497-9BD0-7F69A154135D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1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2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3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4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5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6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47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59" creationId="{00000000-0000-0000-0000-000000000000}"/>
          </ac:picMkLst>
        </pc:picChg>
        <pc:picChg chg="del">
          <ac:chgData name="นายอมรกิจ รุยัน" userId="87ff68eb-a5d1-464b-8057-40612676e17b" providerId="ADAL" clId="{1534D1B0-6DB4-4451-9891-4DA3DD835A6D}" dt="2020-08-18T15:24:00.563" v="111" actId="478"/>
          <ac:picMkLst>
            <pc:docMk/>
            <pc:sldMk cId="0" sldId="263"/>
            <ac:picMk id="563" creationId="{00000000-0000-0000-0000-000000000000}"/>
          </ac:picMkLst>
        </pc:pic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3" creationId="{3E451E3A-896D-4FE8-8FD5-70E25DF2E153}"/>
          </ac:cxnSpMkLst>
        </pc:cxnChg>
        <pc:cxnChg chg="add mod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6" creationId="{0218531A-4E60-47B2-BA3F-B2D27479571D}"/>
          </ac:cxnSpMkLst>
        </pc:cxnChg>
        <pc:cxnChg chg="add mod">
          <ac:chgData name="นายอมรกิจ รุยัน" userId="87ff68eb-a5d1-464b-8057-40612676e17b" providerId="ADAL" clId="{1534D1B0-6DB4-4451-9891-4DA3DD835A6D}" dt="2020-08-22T16:59:00.459" v="784" actId="164"/>
          <ac:cxnSpMkLst>
            <pc:docMk/>
            <pc:sldMk cId="0" sldId="263"/>
            <ac:cxnSpMk id="8" creationId="{78FC920E-8FA7-422E-A11B-C2C5108F899B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45" creationId="{E37734A1-AF4A-44F5-BF81-A57AC43583A0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46" creationId="{17E30096-AE3A-41C0-BA5D-8548F728FA69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47" creationId="{DD0C0469-CFB8-4FEC-A236-318C8D4DBF9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48" creationId="{CFBC136E-F6C9-455D-A576-851A61076042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49" creationId="{8D7F5C8A-8AF4-48FD-86F3-E29637E137F1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59" creationId="{96C7A73A-F50A-4FA8-805E-93AD7F6A238F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61" creationId="{53D75A6F-0AC9-40F3-A6B8-C2550F65D19D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62" creationId="{141E79B4-F452-405F-9087-1D9023E5FCB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22T16:58:54.789" v="783" actId="164"/>
          <ac:cxnSpMkLst>
            <pc:docMk/>
            <pc:sldMk cId="0" sldId="263"/>
            <ac:cxnSpMk id="65" creationId="{4BA58820-D704-493F-BAC2-16FE9C7C1189}"/>
          </ac:cxnSpMkLst>
        </pc:cxnChg>
        <pc:cxnChg chg="del mod topLvl">
          <ac:chgData name="นายอมรกิจ รุยัน" userId="87ff68eb-a5d1-464b-8057-40612676e17b" providerId="ADAL" clId="{1534D1B0-6DB4-4451-9891-4DA3DD835A6D}" dt="2020-08-22T16:50:07.439" v="743" actId="478"/>
          <ac:cxnSpMkLst>
            <pc:docMk/>
            <pc:sldMk cId="0" sldId="263"/>
            <ac:cxnSpMk id="68" creationId="{05B06DF6-06C5-45BF-88FF-DE1B32878B31}"/>
          </ac:cxnSpMkLst>
        </pc:cxnChg>
        <pc:cxnChg chg="del mod topLvl">
          <ac:chgData name="นายอมรกิจ รุยัน" userId="87ff68eb-a5d1-464b-8057-40612676e17b" providerId="ADAL" clId="{1534D1B0-6DB4-4451-9891-4DA3DD835A6D}" dt="2020-08-22T16:49:22.167" v="739" actId="478"/>
          <ac:cxnSpMkLst>
            <pc:docMk/>
            <pc:sldMk cId="0" sldId="263"/>
            <ac:cxnSpMk id="72" creationId="{E939CD86-408D-49CC-9233-E5AB385B9A5F}"/>
          </ac:cxnSpMkLst>
        </pc:cxnChg>
        <pc:cxnChg chg="del mod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48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49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50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51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52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62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66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67" creationId="{00000000-0000-0000-0000-000000000000}"/>
          </ac:cxnSpMkLst>
        </pc:cxnChg>
        <pc:cxnChg chg="del">
          <ac:chgData name="นายอมรกิจ รุยัน" userId="87ff68eb-a5d1-464b-8057-40612676e17b" providerId="ADAL" clId="{1534D1B0-6DB4-4451-9891-4DA3DD835A6D}" dt="2020-08-18T15:24:00.563" v="111" actId="478"/>
          <ac:cxnSpMkLst>
            <pc:docMk/>
            <pc:sldMk cId="0" sldId="263"/>
            <ac:cxnSpMk id="568" creationId="{00000000-0000-0000-0000-000000000000}"/>
          </ac:cxnSpMkLst>
        </pc:cxn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4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4"/>
            <ac:spMk id="574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5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5"/>
            <ac:spMk id="585" creationId="{00000000-0000-0000-0000-000000000000}"/>
          </ac:spMkLst>
        </pc:spChg>
      </pc:sldChg>
      <pc:sldChg chg="addSp modSp mod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6"/>
        </pc:sldMkLst>
        <pc:spChg chg="add mod">
          <ac:chgData name="นายอมรกิจ รุยัน" userId="87ff68eb-a5d1-464b-8057-40612676e17b" providerId="ADAL" clId="{1534D1B0-6DB4-4451-9891-4DA3DD835A6D}" dt="2020-08-18T15:29:33.426" v="147" actId="1076"/>
          <ac:spMkLst>
            <pc:docMk/>
            <pc:sldMk cId="0" sldId="266"/>
            <ac:spMk id="2" creationId="{0ECE927B-F2E0-4EE8-85D7-03A229EE38AB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6"/>
            <ac:spMk id="596" creationId="{00000000-0000-0000-0000-000000000000}"/>
          </ac:spMkLst>
        </pc:spChg>
        <pc:spChg chg="mod">
          <ac:chgData name="นายอมรกิจ รุยัน" userId="87ff68eb-a5d1-464b-8057-40612676e17b" providerId="ADAL" clId="{1534D1B0-6DB4-4451-9891-4DA3DD835A6D}" dt="2020-08-18T15:28:55.424" v="141" actId="1076"/>
          <ac:spMkLst>
            <pc:docMk/>
            <pc:sldMk cId="0" sldId="266"/>
            <ac:spMk id="602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7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7"/>
            <ac:spMk id="607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8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8"/>
            <ac:spMk id="618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69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69"/>
            <ac:spMk id="629" creationId="{00000000-0000-0000-0000-000000000000}"/>
          </ac:spMkLst>
        </pc:spChg>
      </pc:sldChg>
      <pc:sldChg chg="addSp delSp modSp mod modTransition">
        <pc:chgData name="นายอมรกิจ รุยัน" userId="87ff68eb-a5d1-464b-8057-40612676e17b" providerId="ADAL" clId="{1534D1B0-6DB4-4451-9891-4DA3DD835A6D}" dt="2020-08-22T17:05:22.966" v="862" actId="20577"/>
        <pc:sldMkLst>
          <pc:docMk/>
          <pc:sldMk cId="0" sldId="270"/>
        </pc:sldMkLst>
        <pc:spChg chg="add mod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16" creationId="{CF721403-C213-4BD7-BF45-3B181410BE71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4" creationId="{AF16B538-45DC-4745-9702-63699CBCC02B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54" creationId="{B6208465-1934-4C2B-BE22-BC964C05EDA9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5" creationId="{9B932601-F1BD-4F93-B5ED-9C9040A690B1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6" creationId="{EE977963-17A5-4F5B-B261-30F8A2D2FEF0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7" creationId="{1AC588A1-922F-45CB-8D83-204B62FC9289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8" creationId="{DE8A3582-ED91-4EE3-807C-EEB97984A488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59" creationId="{4B854751-29D2-44AE-A215-3EF5800FDE12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61" creationId="{CE38857D-0E6F-40D4-BDA9-3F964AAE286C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62" creationId="{296EF203-5694-4F90-946C-FE4D8EBBDA56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65" creationId="{DBC9211C-6D92-475D-A261-98738D292CE8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66" creationId="{CFC193BB-FCAF-4A78-9620-24DEA5C36D40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67" creationId="{BFB244B7-BFCD-4514-9432-8B0DF0556BFC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68" creationId="{B1918CF5-0969-4887-B550-6790CCA5E063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69" creationId="{26A1BB39-903A-43C1-BB03-20C09FAF2F99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70" creationId="{D4445245-9633-495B-BE14-DBA91512B8D4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71" creationId="{346DEB3B-CF11-475F-BA4F-5BBBF0518AA4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71" creationId="{B169754F-50F1-475F-B5EF-A4FBD5CFF3FE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72" creationId="{AD5C5F84-E08E-432B-AE48-0BD2108E1D7D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72" creationId="{C18AE2C2-CC8B-4373-94B3-1481E4961115}"/>
          </ac:spMkLst>
        </pc:spChg>
        <pc:spChg chg="mod topLvl">
          <ac:chgData name="นายอมรกิจ รุยัน" userId="87ff68eb-a5d1-464b-8057-40612676e17b" providerId="ADAL" clId="{1534D1B0-6DB4-4451-9891-4DA3DD835A6D}" dt="2020-08-18T15:22:54.547" v="108" actId="164"/>
          <ac:spMkLst>
            <pc:docMk/>
            <pc:sldMk cId="0" sldId="270"/>
            <ac:spMk id="73" creationId="{0EC58C4B-9FD7-44FE-8AA4-C6C6A9C29DE0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75" creationId="{126BD1A4-2AF9-4B03-9BE9-B0A6FEAF3CDF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88" creationId="{2A2DDD55-1FB6-4CF2-9419-67117F90E670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89" creationId="{1DBE5619-561C-431F-8012-4970C256B756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0" creationId="{859FF007-7B64-4E12-AEC1-F4FA367CF391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1" creationId="{62A5644E-5D5B-49E1-89B8-D8B97A8D7201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2" creationId="{381AF6E6-739E-45F1-B0D9-90562D2D4034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3" creationId="{73E72F98-60B9-4ED1-99C3-16FC782B6BA3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5" creationId="{4AAA097F-2483-4FFC-8770-0E2D7039F9A1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6" creationId="{DF396DF4-4979-4D54-9801-8F122C6989CD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98" creationId="{C63296B7-FCBD-442B-924B-0C1824EFCD13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102" creationId="{EEE3E3F7-0BDF-41AA-9871-B73DE4E2EFE1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105" creationId="{43E3B0AB-0A3D-4FB9-9B79-8D58D9BCAD77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107" creationId="{4370D8EA-B7DC-4F71-AABA-9205D6DAC5BA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108" creationId="{C4EAEA53-6973-48BE-A675-AED3F3708184}"/>
          </ac:spMkLst>
        </pc:spChg>
        <pc:spChg chg="mod">
          <ac:chgData name="นายอมรกิจ รุยัน" userId="87ff68eb-a5d1-464b-8057-40612676e17b" providerId="ADAL" clId="{1534D1B0-6DB4-4451-9891-4DA3DD835A6D}" dt="2020-08-18T18:30:59.707" v="734"/>
          <ac:spMkLst>
            <pc:docMk/>
            <pc:sldMk cId="0" sldId="270"/>
            <ac:spMk id="111" creationId="{2EEE0B3D-F021-4CE0-8D16-A62CCB8DDA3F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12" creationId="{883D0AB4-1710-48DF-8729-70394BC27E9C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13" creationId="{C86BF653-9CA7-4A82-89DC-16B9451BCEC5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15" creationId="{1BED725B-D94C-45F0-8F75-892B8D851E5A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19" creationId="{98202E83-51A5-47DA-8BA1-EE249C93E922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22" creationId="{B68DF474-2267-4B95-B1A5-610D66EBD33D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23" creationId="{249A2180-2DD7-4B3C-847B-B73F06761D9C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24" creationId="{895E8B13-47C8-47F9-9D37-B2FF8B3398FE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01.674" v="755"/>
          <ac:spMkLst>
            <pc:docMk/>
            <pc:sldMk cId="0" sldId="270"/>
            <ac:spMk id="126" creationId="{4A0BE62D-7AD5-41FF-A74C-7DB48A2A7C3B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32" creationId="{52F01CD5-CC12-4601-BE98-ACBE973DAC17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45" creationId="{1E9E10F0-5896-418B-9634-C66B7BA68C9F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46" creationId="{040D873B-F920-4659-A224-85A4AEEFE619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47" creationId="{86BC857B-3C5C-4A68-A784-D563EB858C11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48" creationId="{63CB46BE-9FA0-4302-85EF-EEA53D72D290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49" creationId="{94B8D275-E5C2-4DFC-9EA0-5E90EB2C32B1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50" creationId="{D83FE86F-48B4-4D31-91CF-AE123AC1FDE1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52" creationId="{71B61C8E-3623-448D-B0F1-B486B27FA3BA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53" creationId="{85237DDE-4A55-474B-8999-5E224F9FE62E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55" creationId="{1784EF5B-2E2D-45BC-8483-236719D93BC6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59" creationId="{24F1087D-8EF8-49B7-8866-A0B4F3CF39EF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62" creationId="{76E95DA9-3BE3-48F8-8E6D-BB6091E0CC7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5:22.966" v="862" actId="20577"/>
          <ac:spMkLst>
            <pc:docMk/>
            <pc:sldMk cId="0" sldId="270"/>
            <ac:spMk id="163" creationId="{B761C104-2487-4E13-AEBF-FF13E60026C4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64" creationId="{FB9880D1-4122-40DC-B9EF-97CB5FB9D2D8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9:21.153" v="786"/>
          <ac:spMkLst>
            <pc:docMk/>
            <pc:sldMk cId="0" sldId="270"/>
            <ac:spMk id="166" creationId="{48BD225E-F25B-435A-947A-48A445D5BF4A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0"/>
            <ac:spMk id="658" creationId="{00000000-0000-0000-0000-000000000000}"/>
          </ac:spMkLst>
        </pc:spChg>
        <pc:spChg chg="mod">
          <ac:chgData name="นายอมรกิจ รุยัน" userId="87ff68eb-a5d1-464b-8057-40612676e17b" providerId="ADAL" clId="{1534D1B0-6DB4-4451-9891-4DA3DD835A6D}" dt="2020-08-18T13:34:33.466" v="53" actId="164"/>
          <ac:spMkLst>
            <pc:docMk/>
            <pc:sldMk cId="0" sldId="270"/>
            <ac:spMk id="659" creationId="{00000000-0000-0000-0000-000000000000}"/>
          </ac:spMkLst>
        </pc:spChg>
        <pc:grpChg chg="add del mod">
          <ac:chgData name="นายอมรกิจ รุยัน" userId="87ff68eb-a5d1-464b-8057-40612676e17b" providerId="ADAL" clId="{1534D1B0-6DB4-4451-9891-4DA3DD835A6D}" dt="2020-08-18T15:19:34.318" v="85" actId="165"/>
          <ac:grpSpMkLst>
            <pc:docMk/>
            <pc:sldMk cId="0" sldId="270"/>
            <ac:grpSpMk id="4" creationId="{2AAE9EE7-8AC9-4898-9F48-8B0FDEEEC1A2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18T13:31:27.613" v="26" actId="165"/>
          <ac:grpSpMkLst>
            <pc:docMk/>
            <pc:sldMk cId="0" sldId="270"/>
            <ac:grpSpMk id="15" creationId="{6BB7B546-45B0-48D9-A5DF-CB80267CEE7E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18T18:30:59.506" v="733" actId="478"/>
          <ac:grpSpMkLst>
            <pc:docMk/>
            <pc:sldMk cId="0" sldId="270"/>
            <ac:grpSpMk id="17" creationId="{CFCE8AAD-D3AB-4D43-8A7A-3AB440FFB66E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5:23:04.473" v="110" actId="1076"/>
          <ac:grpSpMkLst>
            <pc:docMk/>
            <pc:sldMk cId="0" sldId="270"/>
            <ac:grpSpMk id="25" creationId="{42682266-8D25-4E9F-8E56-3B8492A0821F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22T16:59:20.539" v="785" actId="478"/>
          <ac:grpSpMkLst>
            <pc:docMk/>
            <pc:sldMk cId="0" sldId="270"/>
            <ac:grpSpMk id="53" creationId="{58ABBF02-98A1-40E7-8997-B47318BD0FC2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22T16:55:01.217" v="754" actId="478"/>
          <ac:grpSpMkLst>
            <pc:docMk/>
            <pc:sldMk cId="0" sldId="270"/>
            <ac:grpSpMk id="74" creationId="{FA4B5789-2058-46DD-9B90-DBF4F7536EF4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22T16:59:24.875" v="787" actId="1076"/>
          <ac:grpSpMkLst>
            <pc:docMk/>
            <pc:sldMk cId="0" sldId="270"/>
            <ac:grpSpMk id="127" creationId="{4E7A0604-45AE-4CB0-8576-0DD44ECFFA80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6:59:21.153" v="786"/>
          <ac:grpSpMkLst>
            <pc:docMk/>
            <pc:sldMk cId="0" sldId="270"/>
            <ac:grpSpMk id="128" creationId="{30C1E004-64DF-4B7A-AB5F-50D696D41013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6:59:21.153" v="786"/>
          <ac:grpSpMkLst>
            <pc:docMk/>
            <pc:sldMk cId="0" sldId="270"/>
            <ac:grpSpMk id="130" creationId="{93382D53-993C-4D11-9E57-642B2AEDA56E}"/>
          </ac:grpSpMkLst>
        </pc:grpChg>
        <pc:grpChg chg="mod">
          <ac:chgData name="นายอมรกิจ รุยัน" userId="87ff68eb-a5d1-464b-8057-40612676e17b" providerId="ADAL" clId="{1534D1B0-6DB4-4451-9891-4DA3DD835A6D}" dt="2020-08-18T13:34:33.466" v="53" actId="164"/>
          <ac:grpSpMkLst>
            <pc:docMk/>
            <pc:sldMk cId="0" sldId="270"/>
            <ac:grpSpMk id="660" creationId="{00000000-0000-0000-0000-000000000000}"/>
          </ac:grpSpMkLst>
        </pc:grpChg>
        <pc:picChg chg="add del mod topLvl">
          <ac:chgData name="นายอมรกิจ รุยัน" userId="87ff68eb-a5d1-464b-8057-40612676e17b" providerId="ADAL" clId="{1534D1B0-6DB4-4451-9891-4DA3DD835A6D}" dt="2020-08-18T15:20:11.169" v="94" actId="478"/>
          <ac:picMkLst>
            <pc:docMk/>
            <pc:sldMk cId="0" sldId="270"/>
            <ac:picMk id="2" creationId="{4A1FFCBD-1191-4113-AAFC-8F52FB6F1EF7}"/>
          </ac:picMkLst>
        </pc:picChg>
        <pc:picChg chg="add mod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13" creationId="{AC82EFD5-021C-4E41-96B5-B71C997F3DB2}"/>
          </ac:picMkLst>
        </pc:picChg>
        <pc:picChg chg="add del">
          <ac:chgData name="นายอมรกิจ รุยัน" userId="87ff68eb-a5d1-464b-8057-40612676e17b" providerId="ADAL" clId="{1534D1B0-6DB4-4451-9891-4DA3DD835A6D}" dt="2020-08-18T13:36:11.849" v="69" actId="478"/>
          <ac:picMkLst>
            <pc:docMk/>
            <pc:sldMk cId="0" sldId="270"/>
            <ac:picMk id="32" creationId="{392DB928-94E9-4088-95DF-59F8F9A049D0}"/>
          </ac:picMkLst>
        </pc:picChg>
        <pc:picChg chg="add del">
          <ac:chgData name="นายอมรกิจ รุยัน" userId="87ff68eb-a5d1-464b-8057-40612676e17b" providerId="ADAL" clId="{1534D1B0-6DB4-4451-9891-4DA3DD835A6D}" dt="2020-08-18T13:36:11.239" v="68" actId="478"/>
          <ac:picMkLst>
            <pc:docMk/>
            <pc:sldMk cId="0" sldId="270"/>
            <ac:picMk id="33" creationId="{83D72234-0A46-44E4-8D46-7034EF5DD0F7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2" creationId="{49543A2F-09D2-4F0E-885F-67A8869D2ECA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3" creationId="{22A8565B-FC8B-484C-AED2-D66FCE4D7124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4" creationId="{269180ED-3CBA-4E28-BE1C-5459ADC8B12F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5" creationId="{389EED8D-4DD5-48AB-9DDB-4A3EE5E70F85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6" creationId="{52CE08C9-6104-4E78-9C8F-19B22496B4E9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7" creationId="{553A5EFB-5B06-4B95-9C78-B564181BA7CA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48" creationId="{0D855E4E-F979-4699-99E7-3431CA381C50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55" creationId="{C7B3E391-EC88-4AD0-9134-14B8EC26F658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56" creationId="{3984C3B4-CF8D-4A8B-9850-F9E5C7FF115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57" creationId="{BFC42BBF-5E33-430F-BA61-281E375BA8A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58" creationId="{7D249086-D045-4F6E-846B-E6502E4F887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59" creationId="{C9656B8A-3B67-427A-BB00-DAADFA0EFC8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60" creationId="{48504175-193C-4573-98EB-8F84E5213B62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60" creationId="{FABB6ED7-F8D0-4B31-A4A6-978CD427259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61" creationId="{666A4166-EC85-41B3-953D-1369142D206D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64" creationId="{A6994F6B-B543-43F2-A10D-6037B18E4FC7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8-18T15:22:54.547" v="108" actId="164"/>
          <ac:picMkLst>
            <pc:docMk/>
            <pc:sldMk cId="0" sldId="270"/>
            <ac:picMk id="70" creationId="{553B9499-F373-49B6-9076-C70CE1BC032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73" creationId="{189337FC-8A26-4D61-9088-1C110268D0D6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76" creationId="{783EA5C1-C62A-44E7-A31F-10AC03AD8F87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77" creationId="{B53854B1-DED2-4B8F-BEB2-7B46097D8005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78" creationId="{E6E075F4-F407-4B9E-9218-C03C48CA4C25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79" creationId="{851769DB-9602-43DA-9991-574951E6ABCA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80" creationId="{89514674-F5A7-4F44-852F-CE0A813C31E1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81" creationId="{49AEB3AB-8E0D-4D2E-AC71-C3A740F3B1F7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82" creationId="{6294CBFB-2E05-453B-ABE2-9A7BE8C83DBA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94" creationId="{5E74E90C-9296-4A11-B669-1FF2C7C4DD41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101" creationId="{33ACB1A3-7404-4CA5-8F98-03EB84D681D7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104" creationId="{4BDBB27D-9965-4F74-917C-DF4ED737C05E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8:30:59.707" v="734"/>
          <ac:picMkLst>
            <pc:docMk/>
            <pc:sldMk cId="0" sldId="270"/>
            <ac:picMk id="110" creationId="{12C4C72B-6393-4C1E-B907-E1CDC33D30F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118" creationId="{AAD61F77-9E7E-447C-AB2B-C558552D4D5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121" creationId="{CB936044-8C24-40C1-8C67-61C39EF4BF8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5:01.674" v="755"/>
          <ac:picMkLst>
            <pc:docMk/>
            <pc:sldMk cId="0" sldId="270"/>
            <ac:picMk id="125" creationId="{34553851-32B0-4A6C-AB88-8E4B98E7D10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3" creationId="{025873BD-BF8B-4652-A045-7B3B4B92358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4" creationId="{62B0B62B-147B-4C31-8E6D-7954F266833F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5" creationId="{C940BFC2-AF6F-40F9-AF77-2DC9089D8FE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6" creationId="{C5E28DD0-7253-4804-A3C7-1FD34534A49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7" creationId="{296EADC3-C05E-4C47-AE4E-02A9D8E138D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8" creationId="{AA56030B-438A-4912-B7FE-16A2750DB5B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39" creationId="{1E3968B3-DB0F-4D8F-9875-487DCD540BE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51" creationId="{D726DAA1-104B-4925-AFF5-FC128DF81E5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58" creationId="{2F4D290E-49BD-4878-8D6C-04C9ADE171F1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61" creationId="{04217062-88FA-4998-8B11-7828ACA116B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6:59:21.153" v="786"/>
          <ac:picMkLst>
            <pc:docMk/>
            <pc:sldMk cId="0" sldId="270"/>
            <ac:picMk id="165" creationId="{8FA079F4-E48F-4747-9364-7C7A20973714}"/>
          </ac:picMkLst>
        </pc:picChg>
        <pc:cxnChg chg="add del mod topLvl">
          <ac:chgData name="นายอมรกิจ รุยัน" userId="87ff68eb-a5d1-464b-8057-40612676e17b" providerId="ADAL" clId="{1534D1B0-6DB4-4451-9891-4DA3DD835A6D}" dt="2020-08-18T18:30:59.506" v="733" actId="478"/>
          <ac:cxnSpMkLst>
            <pc:docMk/>
            <pc:sldMk cId="0" sldId="270"/>
            <ac:cxnSpMk id="3" creationId="{F4B28F49-C445-4AD1-99A4-F3BD4DC265B2}"/>
          </ac:cxnSpMkLst>
        </pc:cxnChg>
        <pc:cxnChg chg="del mod">
          <ac:chgData name="นายอมรกิจ รุยัน" userId="87ff68eb-a5d1-464b-8057-40612676e17b" providerId="ADAL" clId="{1534D1B0-6DB4-4451-9891-4DA3DD835A6D}" dt="2020-08-18T15:19:50.892" v="89" actId="478"/>
          <ac:cxnSpMkLst>
            <pc:docMk/>
            <pc:sldMk cId="0" sldId="270"/>
            <ac:cxnSpMk id="5" creationId="{96024C78-084D-42CD-AF10-5382694E6638}"/>
          </ac:cxnSpMkLst>
        </pc:cxnChg>
        <pc:cxnChg chg="add mod">
          <ac:chgData name="นายอมรกิจ รุยัน" userId="87ff68eb-a5d1-464b-8057-40612676e17b" providerId="ADAL" clId="{1534D1B0-6DB4-4451-9891-4DA3DD835A6D}" dt="2020-08-18T18:30:59.506" v="733" actId="478"/>
          <ac:cxnSpMkLst>
            <pc:docMk/>
            <pc:sldMk cId="0" sldId="270"/>
            <ac:cxnSpMk id="6" creationId="{FB6D59EF-0295-4F9D-9C43-4542C53FEFA1}"/>
          </ac:cxnSpMkLst>
        </pc:cxnChg>
        <pc:cxnChg chg="add del">
          <ac:chgData name="นายอมรกิจ รุยัน" userId="87ff68eb-a5d1-464b-8057-40612676e17b" providerId="ADAL" clId="{1534D1B0-6DB4-4451-9891-4DA3DD835A6D}" dt="2020-08-18T13:38:33.053" v="76" actId="478"/>
          <ac:cxnSpMkLst>
            <pc:docMk/>
            <pc:sldMk cId="0" sldId="270"/>
            <ac:cxnSpMk id="27" creationId="{815D67EA-93F5-4373-8E4E-0887A7CC858E}"/>
          </ac:cxnSpMkLst>
        </pc:cxnChg>
        <pc:cxnChg chg="add del mod">
          <ac:chgData name="นายอมรกิจ รุยัน" userId="87ff68eb-a5d1-464b-8057-40612676e17b" providerId="ADAL" clId="{1534D1B0-6DB4-4451-9891-4DA3DD835A6D}" dt="2020-08-18T13:35:18.907" v="62" actId="478"/>
          <ac:cxnSpMkLst>
            <pc:docMk/>
            <pc:sldMk cId="0" sldId="270"/>
            <ac:cxnSpMk id="29" creationId="{5C881FA6-CCF6-4C93-BF50-D100C169EC15}"/>
          </ac:cxnSpMkLst>
        </pc:cxnChg>
        <pc:cxnChg chg="add del mod">
          <ac:chgData name="นายอมรกิจ รุยัน" userId="87ff68eb-a5d1-464b-8057-40612676e17b" providerId="ADAL" clId="{1534D1B0-6DB4-4451-9891-4DA3DD835A6D}" dt="2020-08-18T13:37:48.962" v="70" actId="478"/>
          <ac:cxnSpMkLst>
            <pc:docMk/>
            <pc:sldMk cId="0" sldId="270"/>
            <ac:cxnSpMk id="31" creationId="{6F72B003-B0CB-4174-AFA2-39742CA5366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8:30:59.506" v="733" actId="478"/>
          <ac:cxnSpMkLst>
            <pc:docMk/>
            <pc:sldMk cId="0" sldId="270"/>
            <ac:cxnSpMk id="49" creationId="{CB39321D-3ACE-4C5B-9A45-78B5EFB4530A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50" creationId="{5DA77AD2-8864-42AB-BA63-6D6F3CF873ED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51" creationId="{EA30F1D2-5B0A-4324-A2C9-1D9159036B88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8:30:59.506" v="733" actId="478"/>
          <ac:cxnSpMkLst>
            <pc:docMk/>
            <pc:sldMk cId="0" sldId="270"/>
            <ac:cxnSpMk id="52" creationId="{D86C8A60-0202-4E2F-AE63-1A535653147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8:30:59.506" v="733" actId="478"/>
          <ac:cxnSpMkLst>
            <pc:docMk/>
            <pc:sldMk cId="0" sldId="270"/>
            <ac:cxnSpMk id="53" creationId="{59469843-F806-4038-A145-E805EC70AE7E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0.539" v="785" actId="478"/>
          <ac:cxnSpMkLst>
            <pc:docMk/>
            <pc:sldMk cId="0" sldId="270"/>
            <ac:cxnSpMk id="62" creationId="{A185F78C-0C99-43B3-BE83-E14F3D1326F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674" v="755"/>
          <ac:cxnSpMkLst>
            <pc:docMk/>
            <pc:sldMk cId="0" sldId="270"/>
            <ac:cxnSpMk id="63" creationId="{7404E2E0-03DB-43C2-8070-05F4B0BEF8C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63" creationId="{BEC6A722-DB7F-439B-A71C-596C253AB074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674" v="755"/>
          <ac:cxnSpMkLst>
            <pc:docMk/>
            <pc:sldMk cId="0" sldId="270"/>
            <ac:cxnSpMk id="64" creationId="{955859C2-1C72-485A-B0FA-843EFFA28DF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0.539" v="785" actId="478"/>
          <ac:cxnSpMkLst>
            <pc:docMk/>
            <pc:sldMk cId="0" sldId="270"/>
            <ac:cxnSpMk id="65" creationId="{39C1B8DC-B0F7-4903-BBCB-A42B96CC568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0.539" v="785" actId="478"/>
          <ac:cxnSpMkLst>
            <pc:docMk/>
            <pc:sldMk cId="0" sldId="270"/>
            <ac:cxnSpMk id="66" creationId="{BFD1D733-8DB1-4175-892D-7C42A1028085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67" creationId="{B2509D6B-41F0-4627-BF18-310D228E6FDD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68" creationId="{9EE673C3-5BBF-447F-BD6F-1A208C7D6A1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8-18T15:22:54.547" v="108" actId="164"/>
          <ac:cxnSpMkLst>
            <pc:docMk/>
            <pc:sldMk cId="0" sldId="270"/>
            <ac:cxnSpMk id="69" creationId="{E22082A0-3812-45C1-B870-33BC2BA06C2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217" v="754" actId="478"/>
          <ac:cxnSpMkLst>
            <pc:docMk/>
            <pc:sldMk cId="0" sldId="270"/>
            <ac:cxnSpMk id="83" creationId="{8C76BADB-6E6C-4BEE-BD04-50D34CE0F88B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84" creationId="{FBCD62CC-EAE8-4238-A33A-F7DD8410A635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85" creationId="{C85D8643-605F-4B3D-979B-887C6695F7F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217" v="754" actId="478"/>
          <ac:cxnSpMkLst>
            <pc:docMk/>
            <pc:sldMk cId="0" sldId="270"/>
            <ac:cxnSpMk id="86" creationId="{2EF9B75B-2DE0-4567-9201-2070A8275CC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217" v="754" actId="478"/>
          <ac:cxnSpMkLst>
            <pc:docMk/>
            <pc:sldMk cId="0" sldId="270"/>
            <ac:cxnSpMk id="87" creationId="{6638CE1E-7C73-416A-B2D1-B9FACEE5A8A8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97" creationId="{76957440-113D-4FDA-95B0-1035F5988B0D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99" creationId="{5407CE1B-DF46-4337-8569-9C13173F2845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100" creationId="{BEE4CB47-9D15-4059-85F1-43A45BA478D9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217" v="754" actId="478"/>
          <ac:cxnSpMkLst>
            <pc:docMk/>
            <pc:sldMk cId="0" sldId="270"/>
            <ac:cxnSpMk id="103" creationId="{297A5597-DE5B-406B-80D7-6969E6E1DAC3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8:30:59.707" v="734"/>
          <ac:cxnSpMkLst>
            <pc:docMk/>
            <pc:sldMk cId="0" sldId="270"/>
            <ac:cxnSpMk id="106" creationId="{525AD422-6850-4D62-A732-E119ADD7F00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217" v="754" actId="478"/>
          <ac:cxnSpMkLst>
            <pc:docMk/>
            <pc:sldMk cId="0" sldId="270"/>
            <ac:cxnSpMk id="109" creationId="{F1EB64AC-B4E6-41C4-866C-1224B029FAA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674" v="755"/>
          <ac:cxnSpMkLst>
            <pc:docMk/>
            <pc:sldMk cId="0" sldId="270"/>
            <ac:cxnSpMk id="114" creationId="{B63CDF7A-6966-42E4-938E-69EE0245465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674" v="755"/>
          <ac:cxnSpMkLst>
            <pc:docMk/>
            <pc:sldMk cId="0" sldId="270"/>
            <ac:cxnSpMk id="116" creationId="{0FCC331B-1F34-4AA5-B6C1-07918EC1CE7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5:01.674" v="755"/>
          <ac:cxnSpMkLst>
            <pc:docMk/>
            <pc:sldMk cId="0" sldId="270"/>
            <ac:cxnSpMk id="117" creationId="{21EAC1C3-2F34-412B-995C-0400E78BA804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0.539" v="785" actId="478"/>
          <ac:cxnSpMkLst>
            <pc:docMk/>
            <pc:sldMk cId="0" sldId="270"/>
            <ac:cxnSpMk id="120" creationId="{AA82D0F7-454D-4A19-B183-884FE1C03D7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29" creationId="{1BE1D4C4-7D04-4FB6-8FC9-2A728813973D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31" creationId="{CB7812CD-D791-464A-B9C9-821344F26D6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40" creationId="{2D44E968-3686-419C-AC00-1D37544802E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41" creationId="{183B1B6B-141B-40FA-8256-B6919AFC7A7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42" creationId="{F6D96DF2-DD15-43AA-9203-FBB1414A2DE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43" creationId="{B1E570A3-47C5-4DAC-B8CD-C121FAEE38F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44" creationId="{B09A1072-2125-4C7B-8D1E-5353D79FFFA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54" creationId="{F9823411-0AE6-454D-9844-A1751DAD4F2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56" creationId="{71345C4A-BCC8-495F-A49D-0A675DF0D486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57" creationId="{D71C8A83-DAC6-44A9-8F7E-CE47D62E8CAD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6:59:21.153" v="786"/>
          <ac:cxnSpMkLst>
            <pc:docMk/>
            <pc:sldMk cId="0" sldId="270"/>
            <ac:cxnSpMk id="160" creationId="{00FE81C0-D439-4EA6-9947-889F97FE9115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3:34:42.563" v="57" actId="1076"/>
          <ac:cxnSpMkLst>
            <pc:docMk/>
            <pc:sldMk cId="0" sldId="270"/>
            <ac:cxnSpMk id="667" creationId="{00000000-0000-0000-0000-000000000000}"/>
          </ac:cxnSpMkLst>
        </pc:cxn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1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1"/>
            <ac:spMk id="702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2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2"/>
            <ac:spMk id="717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3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3"/>
            <ac:spMk id="729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4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4"/>
            <ac:spMk id="740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5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5"/>
            <ac:spMk id="751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6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6"/>
            <ac:spMk id="759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7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7"/>
            <ac:spMk id="766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8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8"/>
            <ac:spMk id="780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79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79"/>
            <ac:spMk id="788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80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80"/>
            <ac:spMk id="796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81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81"/>
            <ac:spMk id="810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0" sldId="282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0" sldId="282"/>
            <ac:spMk id="822" creationId="{00000000-0000-0000-0000-000000000000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3724046018" sldId="283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3724046018" sldId="283"/>
            <ac:spMk id="3" creationId="{0731CA26-9463-47DB-8327-A18EB26F3E76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3801689913" sldId="284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3801689913" sldId="284"/>
            <ac:spMk id="3" creationId="{3E387482-04F2-4CFA-86F7-9C514F4F1E11}"/>
          </ac:spMkLst>
        </pc:spChg>
      </pc:sldChg>
      <pc:sldChg chg="modSp">
        <pc:chgData name="นายอมรกิจ รุยัน" userId="87ff68eb-a5d1-464b-8057-40612676e17b" providerId="ADAL" clId="{1534D1B0-6DB4-4451-9891-4DA3DD835A6D}" dt="2020-08-18T16:50:21.014" v="365"/>
        <pc:sldMkLst>
          <pc:docMk/>
          <pc:sldMk cId="3965987680" sldId="285"/>
        </pc:sldMkLst>
        <pc:spChg chg="mod">
          <ac:chgData name="นายอมรกิจ รุยัน" userId="87ff68eb-a5d1-464b-8057-40612676e17b" providerId="ADAL" clId="{1534D1B0-6DB4-4451-9891-4DA3DD835A6D}" dt="2020-08-18T16:50:21.014" v="365"/>
          <ac:spMkLst>
            <pc:docMk/>
            <pc:sldMk cId="3965987680" sldId="285"/>
            <ac:spMk id="3" creationId="{5F646F0F-1FF8-441E-A245-70F2EB7ABD91}"/>
          </ac:spMkLst>
        </pc:spChg>
      </pc:sldChg>
      <pc:sldChg chg="del">
        <pc:chgData name="นายอมรกิจ รุยัน" userId="87ff68eb-a5d1-464b-8057-40612676e17b" providerId="ADAL" clId="{1534D1B0-6DB4-4451-9891-4DA3DD835A6D}" dt="2020-08-18T16:26:12.790" v="154" actId="47"/>
        <pc:sldMkLst>
          <pc:docMk/>
          <pc:sldMk cId="1083205499" sldId="286"/>
        </pc:sldMkLst>
      </pc:sldChg>
      <pc:sldChg chg="addSp delSp modSp new mod modTransition modClrScheme modAnim chgLayout">
        <pc:chgData name="นายอมรกิจ รุยัน" userId="87ff68eb-a5d1-464b-8057-40612676e17b" providerId="ADAL" clId="{1534D1B0-6DB4-4451-9891-4DA3DD835A6D}" dt="2020-08-22T17:05:48.833" v="863"/>
        <pc:sldMkLst>
          <pc:docMk/>
          <pc:sldMk cId="2516442640" sldId="286"/>
        </pc:sldMkLst>
        <pc:spChg chg="del">
          <ac:chgData name="นายอมรกิจ รุยัน" userId="87ff68eb-a5d1-464b-8057-40612676e17b" providerId="ADAL" clId="{1534D1B0-6DB4-4451-9891-4DA3DD835A6D}" dt="2020-08-18T16:26:49.672" v="157" actId="478"/>
          <ac:spMkLst>
            <pc:docMk/>
            <pc:sldMk cId="2516442640" sldId="286"/>
            <ac:spMk id="2" creationId="{70BD1207-4A6E-4A5B-B6ED-8441E0659409}"/>
          </ac:spMkLst>
        </pc:spChg>
        <pc:spChg chg="mod ord">
          <ac:chgData name="นายอมรกิจ รุยัน" userId="87ff68eb-a5d1-464b-8057-40612676e17b" providerId="ADAL" clId="{1534D1B0-6DB4-4451-9891-4DA3DD835A6D}" dt="2020-08-18T16:50:36.269" v="367" actId="700"/>
          <ac:spMkLst>
            <pc:docMk/>
            <pc:sldMk cId="2516442640" sldId="286"/>
            <ac:spMk id="3" creationId="{263718AE-50CA-4F87-B1F0-646B7BB9CAEA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17" creationId="{6B275DEB-EFA4-45A8-84F9-9868EF610C1B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18" creationId="{F915F9AA-1DF3-4C15-B6D2-B7BFC3191626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19" creationId="{50AA010A-8CE3-46E8-B3BA-78602023E380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0" creationId="{185744F0-3753-4D5F-B71A-1B36F27BCA18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1" creationId="{32980777-5173-48D2-A154-AF36E33FAD08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2" creationId="{B703267E-B4B8-4742-A769-74C800AC8291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4" creationId="{65BF3B2B-5771-4140-8598-012BF231EC12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5" creationId="{817EA3F2-8B4D-45C4-9718-7F981B23CB3D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27" creationId="{CC10073B-0BE3-4FC3-83B0-29FA1465A11C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31" creationId="{0F77CEB6-25A5-4E18-9595-13F8688AC466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34" creationId="{F4718A0A-3E1C-4AD6-A88B-5A99F85E1B4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5:48.833" v="863"/>
          <ac:spMkLst>
            <pc:docMk/>
            <pc:sldMk cId="2516442640" sldId="286"/>
            <ac:spMk id="36" creationId="{67BD2C79-E8E8-4813-89DF-FC201AB04362}"/>
          </ac:spMkLst>
        </pc:spChg>
        <pc:spChg chg="mod">
          <ac:chgData name="นายอมรกิจ รุยัน" userId="87ff68eb-a5d1-464b-8057-40612676e17b" providerId="ADAL" clId="{1534D1B0-6DB4-4451-9891-4DA3DD835A6D}" dt="2020-08-22T16:55:55.001" v="761" actId="1076"/>
          <ac:spMkLst>
            <pc:docMk/>
            <pc:sldMk cId="2516442640" sldId="286"/>
            <ac:spMk id="37" creationId="{D443B0F9-A0AB-42A8-9D95-2B3DFE7720EB}"/>
          </ac:spMkLst>
        </pc:spChg>
        <pc:spChg chg="mod">
          <ac:chgData name="นายอมรกิจ รุยัน" userId="87ff68eb-a5d1-464b-8057-40612676e17b" providerId="ADAL" clId="{1534D1B0-6DB4-4451-9891-4DA3DD835A6D}" dt="2020-08-18T16:26:47.172" v="156"/>
          <ac:spMkLst>
            <pc:docMk/>
            <pc:sldMk cId="2516442640" sldId="286"/>
            <ac:spMk id="38" creationId="{F0EBE64E-6193-4F3F-A691-E55533B51E4C}"/>
          </ac:spMkLst>
        </pc:spChg>
        <pc:spChg chg="add mod">
          <ac:chgData name="นายอมรกิจ รุยัน" userId="87ff68eb-a5d1-464b-8057-40612676e17b" providerId="ADAL" clId="{1534D1B0-6DB4-4451-9891-4DA3DD835A6D}" dt="2020-08-18T16:34:45.679" v="230" actId="164"/>
          <ac:spMkLst>
            <pc:docMk/>
            <pc:sldMk cId="2516442640" sldId="286"/>
            <ac:spMk id="41" creationId="{BDCBB724-A716-4CFD-97E5-CBE363434757}"/>
          </ac:spMkLst>
        </pc:spChg>
        <pc:spChg chg="add mod">
          <ac:chgData name="นายอมรกิจ รุยัน" userId="87ff68eb-a5d1-464b-8057-40612676e17b" providerId="ADAL" clId="{1534D1B0-6DB4-4451-9891-4DA3DD835A6D}" dt="2020-08-18T16:34:45.679" v="230" actId="164"/>
          <ac:spMkLst>
            <pc:docMk/>
            <pc:sldMk cId="2516442640" sldId="286"/>
            <ac:spMk id="43" creationId="{838F6B66-9C26-41C3-8B1E-EADBDA577118}"/>
          </ac:spMkLst>
        </pc:spChg>
        <pc:spChg chg="mod">
          <ac:chgData name="นายอมรกิจ รุยัน" userId="87ff68eb-a5d1-464b-8057-40612676e17b" providerId="ADAL" clId="{1534D1B0-6DB4-4451-9891-4DA3DD835A6D}" dt="2020-08-18T16:36:31.880" v="234"/>
          <ac:spMkLst>
            <pc:docMk/>
            <pc:sldMk cId="2516442640" sldId="286"/>
            <ac:spMk id="46" creationId="{C7B6B933-15A3-4FFE-AF78-32F6AB9284CA}"/>
          </ac:spMkLst>
        </pc:spChg>
        <pc:spChg chg="mod">
          <ac:chgData name="นายอมรกิจ รุยัน" userId="87ff68eb-a5d1-464b-8057-40612676e17b" providerId="ADAL" clId="{1534D1B0-6DB4-4451-9891-4DA3DD835A6D}" dt="2020-08-18T16:40:25.601" v="295" actId="20577"/>
          <ac:spMkLst>
            <pc:docMk/>
            <pc:sldMk cId="2516442640" sldId="286"/>
            <ac:spMk id="47" creationId="{ECC97292-1FA2-418F-A9AF-8B7DE7C9C09D}"/>
          </ac:spMkLst>
        </pc:spChg>
        <pc:grpChg chg="add mod ord">
          <ac:chgData name="นายอมรกิจ รุยัน" userId="87ff68eb-a5d1-464b-8057-40612676e17b" providerId="ADAL" clId="{1534D1B0-6DB4-4451-9891-4DA3DD835A6D}" dt="2020-08-22T17:03:32.757" v="841" actId="167"/>
          <ac:grpSpMkLst>
            <pc:docMk/>
            <pc:sldMk cId="2516442640" sldId="286"/>
            <ac:grpSpMk id="4" creationId="{A6F176A1-1474-4324-B468-BBB40E274D6C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6:34:45.679" v="230" actId="164"/>
          <ac:grpSpMkLst>
            <pc:docMk/>
            <pc:sldMk cId="2516442640" sldId="286"/>
            <ac:grpSpMk id="44" creationId="{4C9829DF-62AB-4C5E-A16B-EA83018AEC7A}"/>
          </ac:grpSpMkLst>
        </pc:grpChg>
        <pc:grpChg chg="add mod ord">
          <ac:chgData name="นายอมรกิจ รุยัน" userId="87ff68eb-a5d1-464b-8057-40612676e17b" providerId="ADAL" clId="{1534D1B0-6DB4-4451-9891-4DA3DD835A6D}" dt="2020-08-22T16:56:00.993" v="762" actId="166"/>
          <ac:grpSpMkLst>
            <pc:docMk/>
            <pc:sldMk cId="2516442640" sldId="286"/>
            <ac:grpSpMk id="45" creationId="{6E67B5C1-9278-49BC-A61E-BF09B9498C22}"/>
          </ac:grpSpMkLst>
        </pc:grp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5" creationId="{AC8A249D-75AB-44B6-BCF2-48AC7D4A32B4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6" creationId="{97442976-BA55-4533-BBF0-6FBDFEEA363A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7" creationId="{4C071DBC-7663-4BEB-9165-8EF86135401B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8" creationId="{2D2467C2-CB82-45B0-B20C-9B47204CA2DA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9" creationId="{8B50C92D-405E-4002-B70F-079229BD0D23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10" creationId="{B2239B3B-AB1A-4127-9F47-EBEEC560B30A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11" creationId="{90B50F9A-3083-4C0F-BB71-E9921DF072FD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23" creationId="{1C6F351A-AAAA-48B4-B82E-100249425546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30" creationId="{518E8A3F-116B-4A3A-8BDC-A363D33F061D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33" creationId="{0128D2E9-60AA-46F6-AFE9-0D08B3777A92}"/>
          </ac:picMkLst>
        </pc:picChg>
        <pc:picChg chg="mod">
          <ac:chgData name="นายอมรกิจ รุยัน" userId="87ff68eb-a5d1-464b-8057-40612676e17b" providerId="ADAL" clId="{1534D1B0-6DB4-4451-9891-4DA3DD835A6D}" dt="2020-08-18T16:26:47.172" v="156"/>
          <ac:picMkLst>
            <pc:docMk/>
            <pc:sldMk cId="2516442640" sldId="286"/>
            <ac:picMk id="40" creationId="{6DC48463-917C-402E-AF25-5139DAAC5EA5}"/>
          </ac:picMkLst>
        </pc:pic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12" creationId="{BB236475-A6DE-4577-A5E8-4B38A7C7821C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13" creationId="{6F8AFDB9-B1BF-4C52-B02E-7C149BC4F44C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14" creationId="{BD3A6EAC-F805-45EA-ACD9-3C9AB99B2C13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15" creationId="{14488C61-3CA8-4C95-BC8D-7BBB847873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16" creationId="{B78772B3-5BC9-4639-938B-81ECB3F3065C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26" creationId="{59BCD596-D8DC-434E-8580-05FB9C6B7E95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28" creationId="{40A9196F-DFF7-4724-ADF4-F930B336899C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29" creationId="{F101AECE-57DE-4D73-B918-7B256FC13328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32" creationId="{9C228B64-AD83-4332-ACCE-F058ADFB8AD0}"/>
          </ac:cxnSpMkLst>
        </pc:cxnChg>
        <pc:cxnChg chg="mod">
          <ac:chgData name="นายอมรกิจ รุยัน" userId="87ff68eb-a5d1-464b-8057-40612676e17b" providerId="ADAL" clId="{1534D1B0-6DB4-4451-9891-4DA3DD835A6D}" dt="2020-08-18T16:26:47.172" v="156"/>
          <ac:cxnSpMkLst>
            <pc:docMk/>
            <pc:sldMk cId="2516442640" sldId="286"/>
            <ac:cxnSpMk id="35" creationId="{DD2B2287-7178-4077-98CE-F40C3CFEB4FD}"/>
          </ac:cxnSpMkLst>
        </pc:cxnChg>
        <pc:cxnChg chg="del mod">
          <ac:chgData name="นายอมรกิจ รุยัน" userId="87ff68eb-a5d1-464b-8057-40612676e17b" providerId="ADAL" clId="{1534D1B0-6DB4-4451-9891-4DA3DD835A6D}" dt="2020-08-22T16:55:28.241" v="757" actId="478"/>
          <ac:cxnSpMkLst>
            <pc:docMk/>
            <pc:sldMk cId="2516442640" sldId="286"/>
            <ac:cxnSpMk id="39" creationId="{FF4E4430-C4C8-431A-90EF-82538BF5CFF5}"/>
          </ac:cxnSpMkLst>
        </pc:cxnChg>
        <pc:cxnChg chg="add mod">
          <ac:chgData name="นายอมรกิจ รุยัน" userId="87ff68eb-a5d1-464b-8057-40612676e17b" providerId="ADAL" clId="{1534D1B0-6DB4-4451-9891-4DA3DD835A6D}" dt="2020-08-22T16:56:59.587" v="768" actId="13822"/>
          <ac:cxnSpMkLst>
            <pc:docMk/>
            <pc:sldMk cId="2516442640" sldId="286"/>
            <ac:cxnSpMk id="42" creationId="{E53691D5-3192-4D56-8A67-93CB379D0BE3}"/>
          </ac:cxnSpMkLst>
        </pc:cxnChg>
      </pc:sldChg>
      <pc:sldChg chg="del">
        <pc:chgData name="นายอมรกิจ รุยัน" userId="87ff68eb-a5d1-464b-8057-40612676e17b" providerId="ADAL" clId="{1534D1B0-6DB4-4451-9891-4DA3DD835A6D}" dt="2020-08-18T16:26:12.790" v="154" actId="47"/>
        <pc:sldMkLst>
          <pc:docMk/>
          <pc:sldMk cId="646217962" sldId="287"/>
        </pc:sldMkLst>
      </pc:sldChg>
      <pc:sldChg chg="addSp delSp modSp add mod modClrScheme delAnim modAnim chgLayout">
        <pc:chgData name="นายอมรกิจ รุยัน" userId="87ff68eb-a5d1-464b-8057-40612676e17b" providerId="ADAL" clId="{1534D1B0-6DB4-4451-9891-4DA3DD835A6D}" dt="2020-08-22T17:06:14.489" v="865"/>
        <pc:sldMkLst>
          <pc:docMk/>
          <pc:sldMk cId="2136199194" sldId="287"/>
        </pc:sldMkLst>
        <pc:spChg chg="mod ord">
          <ac:chgData name="นายอมรกิจ รุยัน" userId="87ff68eb-a5d1-464b-8057-40612676e17b" providerId="ADAL" clId="{1534D1B0-6DB4-4451-9891-4DA3DD835A6D}" dt="2020-08-18T16:50:28.914" v="366" actId="700"/>
          <ac:spMkLst>
            <pc:docMk/>
            <pc:sldMk cId="2136199194" sldId="287"/>
            <ac:spMk id="3" creationId="{263718AE-50CA-4F87-B1F0-646B7BB9CAEA}"/>
          </ac:spMkLst>
        </pc:spChg>
        <pc:spChg chg="mod">
          <ac:chgData name="นายอมรกิจ รุยัน" userId="87ff68eb-a5d1-464b-8057-40612676e17b" providerId="ADAL" clId="{1534D1B0-6DB4-4451-9891-4DA3DD835A6D}" dt="2020-08-18T16:43:35.661" v="336" actId="20577"/>
          <ac:spMkLst>
            <pc:docMk/>
            <pc:sldMk cId="2136199194" sldId="287"/>
            <ac:spMk id="43" creationId="{838F6B66-9C26-41C3-8B1E-EADBDA577118}"/>
          </ac:spMkLst>
        </pc:spChg>
        <pc:spChg chg="mod">
          <ac:chgData name="นายอมรกิจ รุยัน" userId="87ff68eb-a5d1-464b-8057-40612676e17b" providerId="ADAL" clId="{1534D1B0-6DB4-4451-9891-4DA3DD835A6D}" dt="2020-08-18T16:48:21.001" v="355"/>
          <ac:spMkLst>
            <pc:docMk/>
            <pc:sldMk cId="2136199194" sldId="287"/>
            <ac:spMk id="49" creationId="{FA02320F-137E-4E5E-963D-682926E6CBD7}"/>
          </ac:spMkLst>
        </pc:spChg>
        <pc:spChg chg="mod">
          <ac:chgData name="นายอมรกิจ รุยัน" userId="87ff68eb-a5d1-464b-8057-40612676e17b" providerId="ADAL" clId="{1534D1B0-6DB4-4451-9891-4DA3DD835A6D}" dt="2020-08-18T16:49:14.338" v="360"/>
          <ac:spMkLst>
            <pc:docMk/>
            <pc:sldMk cId="2136199194" sldId="287"/>
            <ac:spMk id="50" creationId="{C3DD7265-0D86-40B8-9EDA-0A743AE76EE6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54" creationId="{FCB45099-FC16-429A-81A2-AE4CED51898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67" creationId="{F95B432E-07CE-4611-8C7A-7E96EBF1153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68" creationId="{302F2CB3-0BD7-4C4A-B52F-2A612D59EBF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69" creationId="{FDB892B1-9BE3-40AB-AC3A-CC9DBC3E86E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0" creationId="{5E7F4AF6-CA25-4F23-974D-E1041BEC562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1" creationId="{8F4B33ED-D770-427C-894D-2CD417D0CAE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2" creationId="{46512B69-A3D8-452C-A764-550341F3F59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4" creationId="{3E460562-00D4-479F-A430-E27ECDF3F12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5" creationId="{8FFD21EB-902B-4C99-A671-7B4F3A0952B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77" creationId="{92E48F5A-B330-424D-ADE3-1BC5A6F7E099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81" creationId="{C2BC3615-5C3B-4FD3-B6D2-7ED697A17AB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84" creationId="{08DA4348-37F2-4B9C-9854-6115ABAFF6D9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85" creationId="{B99640ED-77E2-41E3-A2DB-D54A01A61AF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86" creationId="{5F9ADDA7-11E8-43D2-935D-CF494E43B26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0:23.817" v="788"/>
          <ac:spMkLst>
            <pc:docMk/>
            <pc:sldMk cId="2136199194" sldId="287"/>
            <ac:spMk id="88" creationId="{BE3E6871-0015-4554-A485-863C249D830A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94" creationId="{29B2ED0C-9663-428E-914A-858F8372FF29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07" creationId="{A19C0DBA-9D05-4FA7-BA42-65302A76C5C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08" creationId="{321A24B7-6E2A-4F35-AE93-28510B0EE9B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09" creationId="{E0BC433A-BFE1-4754-AFC1-85B6D77F225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0" creationId="{FF801F45-6056-4633-811E-617F348EF2E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1" creationId="{D4CFDCBE-5A5C-4E7F-9940-0E7C7C20440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2" creationId="{759E9CD1-9BEF-433D-9276-34A4988AA890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4" creationId="{D61BF1F1-CBCF-4F35-9EF7-2DEB2E95427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5" creationId="{03496C5D-5B45-422D-B3C1-89F0915ADEF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17" creationId="{6278E79E-A9D7-4C96-95BD-D7E2362D89A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21" creationId="{3F92A5DA-D664-45F4-BC6E-AAC71297202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24" creationId="{2CDD67DA-3F7C-4B66-95D6-F31E0B37AC2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6:14.489" v="865"/>
          <ac:spMkLst>
            <pc:docMk/>
            <pc:sldMk cId="2136199194" sldId="287"/>
            <ac:spMk id="125" creationId="{85CDDF20-DB55-4CD4-92A3-C57732A39D6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26" creationId="{F8112608-EBAC-407E-967B-1601C8430880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13.804" v="808"/>
          <ac:spMkLst>
            <pc:docMk/>
            <pc:sldMk cId="2136199194" sldId="287"/>
            <ac:spMk id="128" creationId="{12362E5F-F5A3-484E-8869-3A52F575C89A}"/>
          </ac:spMkLst>
        </pc:spChg>
        <pc:grpChg chg="del mod">
          <ac:chgData name="นายอมรกิจ รุยัน" userId="87ff68eb-a5d1-464b-8057-40612676e17b" providerId="ADAL" clId="{1534D1B0-6DB4-4451-9891-4DA3DD835A6D}" dt="2020-08-22T17:01:12.348" v="807" actId="478"/>
          <ac:grpSpMkLst>
            <pc:docMk/>
            <pc:sldMk cId="2136199194" sldId="287"/>
            <ac:grpSpMk id="4" creationId="{A6F176A1-1474-4324-B468-BBB40E274D6C}"/>
          </ac:grpSpMkLst>
        </pc:grpChg>
        <pc:grpChg chg="mod">
          <ac:chgData name="นายอมรกิจ รุยัน" userId="87ff68eb-a5d1-464b-8057-40612676e17b" providerId="ADAL" clId="{1534D1B0-6DB4-4451-9891-4DA3DD835A6D}" dt="2020-08-18T16:49:53.448" v="362" actId="1076"/>
          <ac:grpSpMkLst>
            <pc:docMk/>
            <pc:sldMk cId="2136199194" sldId="287"/>
            <ac:grpSpMk id="44" creationId="{4C9829DF-62AB-4C5E-A16B-EA83018AEC7A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6:42:07.643" v="305" actId="478"/>
          <ac:grpSpMkLst>
            <pc:docMk/>
            <pc:sldMk cId="2136199194" sldId="287"/>
            <ac:grpSpMk id="45" creationId="{6E67B5C1-9278-49BC-A61E-BF09B9498C22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22T17:01:08.175" v="806" actId="21"/>
          <ac:grpSpMkLst>
            <pc:docMk/>
            <pc:sldMk cId="2136199194" sldId="287"/>
            <ac:grpSpMk id="46" creationId="{ADE4D1F4-E6DE-4E08-9141-A44953F4B507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0:23.817" v="788"/>
          <ac:grpSpMkLst>
            <pc:docMk/>
            <pc:sldMk cId="2136199194" sldId="287"/>
            <ac:grpSpMk id="47" creationId="{7CF9F138-751C-43F6-8BEB-042C52F1C0E2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6:49:53.448" v="362" actId="1076"/>
          <ac:grpSpMkLst>
            <pc:docMk/>
            <pc:sldMk cId="2136199194" sldId="287"/>
            <ac:grpSpMk id="48" creationId="{B83E278F-0459-42AD-B149-7DB6657B8B40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0:23.817" v="788"/>
          <ac:grpSpMkLst>
            <pc:docMk/>
            <pc:sldMk cId="2136199194" sldId="287"/>
            <ac:grpSpMk id="52" creationId="{28A7C3A2-1CEC-4E6A-892C-6F89136B6B73}"/>
          </ac:grpSpMkLst>
        </pc:grpChg>
        <pc:grpChg chg="add mod ord">
          <ac:chgData name="นายอมรกิจ รุยัน" userId="87ff68eb-a5d1-464b-8057-40612676e17b" providerId="ADAL" clId="{1534D1B0-6DB4-4451-9891-4DA3DD835A6D}" dt="2020-08-22T17:03:27.278" v="840" actId="167"/>
          <ac:grpSpMkLst>
            <pc:docMk/>
            <pc:sldMk cId="2136199194" sldId="287"/>
            <ac:grpSpMk id="89" creationId="{9943A9D1-FE4F-45CE-B1AC-EAA7BB156D47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13.804" v="808"/>
          <ac:grpSpMkLst>
            <pc:docMk/>
            <pc:sldMk cId="2136199194" sldId="287"/>
            <ac:grpSpMk id="90" creationId="{4D1BE4F5-8B67-4E8C-AFD6-5DF36DF4097F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13.804" v="808"/>
          <ac:grpSpMkLst>
            <pc:docMk/>
            <pc:sldMk cId="2136199194" sldId="287"/>
            <ac:grpSpMk id="92" creationId="{B716BB54-7B3D-43E7-967D-145B49DA728D}"/>
          </ac:grpSpMkLst>
        </pc:grp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55" creationId="{C16B55E1-4486-40C2-9118-B2BD5985A4F8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56" creationId="{E1A78F35-28F4-465E-B169-505FFEF3A224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57" creationId="{A298CC50-35D6-48C4-86DE-BDCB6E42778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58" creationId="{576EC0E3-EF90-4BB4-9768-8F66833E3CD1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59" creationId="{501A6B11-DE33-4885-AB53-74C304B9FF4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60" creationId="{BE1D7857-5556-4A2D-9745-11CDEA210A6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61" creationId="{7842D85C-0861-408A-B89C-8F8A0A48DB7F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73" creationId="{C69E7F45-74D8-4DC0-9737-311AD28BCE2A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80" creationId="{0D581D5B-E7DA-4497-B1BA-F83046892463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83" creationId="{ACC91039-685B-4A38-8D21-0041D2B7669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0:23.817" v="788"/>
          <ac:picMkLst>
            <pc:docMk/>
            <pc:sldMk cId="2136199194" sldId="287"/>
            <ac:picMk id="87" creationId="{44AEAE21-A4F3-4741-B432-9F7A9D11A1F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95" creationId="{85CD66FC-DA16-4E12-8449-3D7811E84871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96" creationId="{779D3188-8835-4864-9608-EFBA9EEE4572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97" creationId="{8F6A5647-CCA2-48FD-9FF9-9BD228B356E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98" creationId="{4F9E6B5F-B7E8-4406-AD43-380125E5012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99" creationId="{52CCE10B-F143-47C4-9F17-F610C714036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00" creationId="{C6CB5834-12BD-48BB-86D0-6905A0EEFD6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01" creationId="{D75FEDD9-61AF-4720-AB48-3BBD7CABAE55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13" creationId="{00B91B44-F222-4E9B-B1F4-83BF2D1A97A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20" creationId="{31083A03-FC76-4E41-A495-F3A2854A1C9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23" creationId="{ECAB988C-F7D5-4A85-ADC7-46860C1B9AC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13.804" v="808"/>
          <ac:picMkLst>
            <pc:docMk/>
            <pc:sldMk cId="2136199194" sldId="287"/>
            <ac:picMk id="127" creationId="{7283FC4C-AEAE-4AD2-9AA2-C19D3619C7F2}"/>
          </ac:picMkLst>
        </pc:picChg>
        <pc:cxnChg chg="mod">
          <ac:chgData name="นายอมรกิจ รุยัน" userId="87ff68eb-a5d1-464b-8057-40612676e17b" providerId="ADAL" clId="{1534D1B0-6DB4-4451-9891-4DA3DD835A6D}" dt="2020-08-22T17:01:12.348" v="807" actId="478"/>
          <ac:cxnSpMkLst>
            <pc:docMk/>
            <pc:sldMk cId="2136199194" sldId="287"/>
            <ac:cxnSpMk id="12" creationId="{BB236475-A6DE-4577-A5E8-4B38A7C7821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2.348" v="807" actId="478"/>
          <ac:cxnSpMkLst>
            <pc:docMk/>
            <pc:sldMk cId="2136199194" sldId="287"/>
            <ac:cxnSpMk id="15" creationId="{14488C61-3CA8-4C95-BC8D-7BBB847873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2.348" v="807" actId="478"/>
          <ac:cxnSpMkLst>
            <pc:docMk/>
            <pc:sldMk cId="2136199194" sldId="287"/>
            <ac:cxnSpMk id="16" creationId="{B78772B3-5BC9-4639-938B-81ECB3F3065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2.348" v="807" actId="478"/>
          <ac:cxnSpMkLst>
            <pc:docMk/>
            <pc:sldMk cId="2136199194" sldId="287"/>
            <ac:cxnSpMk id="32" creationId="{9C228B64-AD83-4332-ACCE-F058ADFB8AD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2.348" v="807" actId="478"/>
          <ac:cxnSpMkLst>
            <pc:docMk/>
            <pc:sldMk cId="2136199194" sldId="287"/>
            <ac:cxnSpMk id="39" creationId="{FF4E4430-C4C8-431A-90EF-82538BF5CFF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51" creationId="{53B924B7-138B-47B4-BCAB-1DC1BB17200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53" creationId="{8FE67586-96DE-4B0C-8E5B-BBF1D320BC9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62" creationId="{20138F31-086C-41D0-81F2-E98C8F07060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0:23.817" v="788"/>
          <ac:cxnSpMkLst>
            <pc:docMk/>
            <pc:sldMk cId="2136199194" sldId="287"/>
            <ac:cxnSpMk id="63" creationId="{B0170151-B370-44A6-BA0E-B0D69C8A097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0:23.817" v="788"/>
          <ac:cxnSpMkLst>
            <pc:docMk/>
            <pc:sldMk cId="2136199194" sldId="287"/>
            <ac:cxnSpMk id="64" creationId="{3851F3F5-7843-4F45-8568-EC2649F0C0D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65" creationId="{4536FE7E-CA0D-4E76-B962-32E8AD042C5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66" creationId="{70F77010-ED97-46F5-B6CD-BC27DC0F880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0:23.817" v="788"/>
          <ac:cxnSpMkLst>
            <pc:docMk/>
            <pc:sldMk cId="2136199194" sldId="287"/>
            <ac:cxnSpMk id="76" creationId="{C5CB2C25-C5C7-4509-9A84-43FB054FE10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0:23.817" v="788"/>
          <ac:cxnSpMkLst>
            <pc:docMk/>
            <pc:sldMk cId="2136199194" sldId="287"/>
            <ac:cxnSpMk id="78" creationId="{FA120F3F-2B38-4999-AA08-2177869CC1C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0:23.817" v="788"/>
          <ac:cxnSpMkLst>
            <pc:docMk/>
            <pc:sldMk cId="2136199194" sldId="287"/>
            <ac:cxnSpMk id="79" creationId="{70F6A3B3-2417-488F-88F1-C6542BD59C8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08.175" v="806" actId="21"/>
          <ac:cxnSpMkLst>
            <pc:docMk/>
            <pc:sldMk cId="2136199194" sldId="287"/>
            <ac:cxnSpMk id="82" creationId="{4D55AF09-3418-4719-95FB-3FD6602D60FD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91" creationId="{306F3258-574A-4329-94CC-27B5A539AD8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93" creationId="{CDEE0B79-D054-460D-89EC-3DF27BD6E7B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02" creationId="{500CED8F-B8D7-4BB3-8508-BB5DF3B6E489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03" creationId="{C7A029BD-BD08-4B74-9EC0-A254546BC57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04" creationId="{D87F4228-B9F4-487C-83B3-35DCD443419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05" creationId="{8CEF579B-2672-4034-9E49-D07FD3532AD6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06" creationId="{12E3BD73-6191-4432-BCA2-64AEC597BEB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16" creationId="{EAB5BE97-3F6B-46B4-B12E-8202E3CA0FA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18" creationId="{AAA64483-EB1D-44C9-89A7-723709DAE73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19" creationId="{81143F05-EB9C-434B-8BC2-DC716B45780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13.804" v="808"/>
          <ac:cxnSpMkLst>
            <pc:docMk/>
            <pc:sldMk cId="2136199194" sldId="287"/>
            <ac:cxnSpMk id="122" creationId="{43DEF9C7-6318-4C0A-ABFB-2281A3E7EEF3}"/>
          </ac:cxnSpMkLst>
        </pc:cxnChg>
      </pc:sldChg>
      <pc:sldChg chg="addSp delSp modSp add mod delAnim modAnim">
        <pc:chgData name="นายอมรกิจ รุยัน" userId="87ff68eb-a5d1-464b-8057-40612676e17b" providerId="ADAL" clId="{1534D1B0-6DB4-4451-9891-4DA3DD835A6D}" dt="2020-08-22T17:06:19.352" v="866"/>
        <pc:sldMkLst>
          <pc:docMk/>
          <pc:sldMk cId="1182930118" sldId="288"/>
        </pc:sldMkLst>
        <pc:spChg chg="mod">
          <ac:chgData name="นายอมรกิจ รุยัน" userId="87ff68eb-a5d1-464b-8057-40612676e17b" providerId="ADAL" clId="{1534D1B0-6DB4-4451-9891-4DA3DD835A6D}" dt="2020-08-18T16:58:04.106" v="394"/>
          <ac:spMkLst>
            <pc:docMk/>
            <pc:sldMk cId="1182930118" sldId="288"/>
            <ac:spMk id="47" creationId="{6DFCB978-1F2B-4837-9325-C5274C576AD8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5:30.142" v="393" actId="20577"/>
          <ac:spMkLst>
            <pc:docMk/>
            <pc:sldMk cId="1182930118" sldId="288"/>
            <ac:spMk id="50" creationId="{C3DD7265-0D86-40B8-9EDA-0A743AE76EE6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8:16.443" v="402" actId="20577"/>
          <ac:spMkLst>
            <pc:docMk/>
            <pc:sldMk cId="1182930118" sldId="288"/>
            <ac:spMk id="51" creationId="{CF273F16-7F93-4D82-B636-5638A8569FCD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8:27.861" v="405"/>
          <ac:spMkLst>
            <pc:docMk/>
            <pc:sldMk cId="1182930118" sldId="288"/>
            <ac:spMk id="53" creationId="{8C167DD0-99D7-48CB-B3B2-9B39E817662A}"/>
          </ac:spMkLst>
        </pc:spChg>
        <pc:spChg chg="mod">
          <ac:chgData name="นายอมรกิจ รุยัน" userId="87ff68eb-a5d1-464b-8057-40612676e17b" providerId="ADAL" clId="{1534D1B0-6DB4-4451-9891-4DA3DD835A6D}" dt="2020-08-18T16:58:48.274" v="418" actId="20577"/>
          <ac:spMkLst>
            <pc:docMk/>
            <pc:sldMk cId="1182930118" sldId="288"/>
            <ac:spMk id="54" creationId="{CDF87E6D-4AAB-47FB-AA02-A6F595A4850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60" creationId="{7CA15580-B095-4C46-AC3A-5F95B930618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3" creationId="{1E54CF70-BDB4-422C-9C78-663509CAEB20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4" creationId="{95DECC9E-0489-4671-8FA3-E74A0E8AFA5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5" creationId="{E105C695-E49E-4755-8A26-0EC50EA59F9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6" creationId="{37B2C02E-77B3-4EC8-9CFA-B6B64CC80682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7" creationId="{A229EF55-0927-4D6F-A877-BE7950C93F2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78" creationId="{843E4FF4-DD77-4277-A134-43B8E9F53FB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80" creationId="{515B9E79-70C3-4CE5-8C2B-D2A7851EC0E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81" creationId="{58EADD14-A3ED-4F0A-8CB8-6AE699C744E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83" creationId="{B77791B6-1E57-4B3D-AEE1-C737B76BCBDA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87" creationId="{0C2AE6EB-F193-465A-BD32-1781319321C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90" creationId="{E46B31F4-BB64-4680-8E0B-B5A83E1ED1D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6:19.352" v="866"/>
          <ac:spMkLst>
            <pc:docMk/>
            <pc:sldMk cId="1182930118" sldId="288"/>
            <ac:spMk id="91" creationId="{E7CE0018-E6B3-43AD-AB7C-67E49A3FD61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92" creationId="{99EF0051-881A-4ABD-8868-1C6FD1374F6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37.817" v="810"/>
          <ac:spMkLst>
            <pc:docMk/>
            <pc:sldMk cId="1182930118" sldId="288"/>
            <ac:spMk id="94" creationId="{1F90513D-4FE4-4917-A258-24301E2F2561}"/>
          </ac:spMkLst>
        </pc:spChg>
        <pc:grpChg chg="del">
          <ac:chgData name="นายอมรกิจ รุยัน" userId="87ff68eb-a5d1-464b-8057-40612676e17b" providerId="ADAL" clId="{1534D1B0-6DB4-4451-9891-4DA3DD835A6D}" dt="2020-08-22T17:01:37.252" v="809" actId="478"/>
          <ac:grpSpMkLst>
            <pc:docMk/>
            <pc:sldMk cId="1182930118" sldId="288"/>
            <ac:grpSpMk id="4" creationId="{A6F176A1-1474-4324-B468-BBB40E274D6C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6:54:06.717" v="372" actId="478"/>
          <ac:grpSpMkLst>
            <pc:docMk/>
            <pc:sldMk cId="1182930118" sldId="288"/>
            <ac:grpSpMk id="44" creationId="{4C9829DF-62AB-4C5E-A16B-EA83018AEC7A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6:59:03.647" v="419" actId="1076"/>
          <ac:grpSpMkLst>
            <pc:docMk/>
            <pc:sldMk cId="1182930118" sldId="288"/>
            <ac:grpSpMk id="46" creationId="{7AD279F5-F41A-4D03-8DE1-9E0156A6FAF7}"/>
          </ac:grpSpMkLst>
        </pc:grpChg>
        <pc:grpChg chg="mod">
          <ac:chgData name="นายอมรกิจ รุยัน" userId="87ff68eb-a5d1-464b-8057-40612676e17b" providerId="ADAL" clId="{1534D1B0-6DB4-4451-9891-4DA3DD835A6D}" dt="2020-08-18T16:54:14.776" v="373" actId="1076"/>
          <ac:grpSpMkLst>
            <pc:docMk/>
            <pc:sldMk cId="1182930118" sldId="288"/>
            <ac:grpSpMk id="48" creationId="{B83E278F-0459-42AD-B149-7DB6657B8B40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6:59:06.570" v="420" actId="1076"/>
          <ac:grpSpMkLst>
            <pc:docMk/>
            <pc:sldMk cId="1182930118" sldId="288"/>
            <ac:grpSpMk id="52" creationId="{6F66AE87-1C87-40F0-9968-55F3ACDAF9A8}"/>
          </ac:grpSpMkLst>
        </pc:grpChg>
        <pc:grpChg chg="add mod ord">
          <ac:chgData name="นายอมรกิจ รุยัน" userId="87ff68eb-a5d1-464b-8057-40612676e17b" providerId="ADAL" clId="{1534D1B0-6DB4-4451-9891-4DA3DD835A6D}" dt="2020-08-22T17:03:24.350" v="839" actId="167"/>
          <ac:grpSpMkLst>
            <pc:docMk/>
            <pc:sldMk cId="1182930118" sldId="288"/>
            <ac:grpSpMk id="55" creationId="{0F53A62F-BF97-4CEF-9E36-1B97933B5A56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37.817" v="810"/>
          <ac:grpSpMkLst>
            <pc:docMk/>
            <pc:sldMk cId="1182930118" sldId="288"/>
            <ac:grpSpMk id="56" creationId="{EF38BD74-FF1D-44C1-AE68-E0D147F25B48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37.817" v="810"/>
          <ac:grpSpMkLst>
            <pc:docMk/>
            <pc:sldMk cId="1182930118" sldId="288"/>
            <ac:grpSpMk id="58" creationId="{1C3A7E20-6BC3-4497-9D42-67A7DA80BC64}"/>
          </ac:grpSpMkLst>
        </pc:grp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1" creationId="{E1AC2488-7634-4BD9-B291-19329E875C04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2" creationId="{8A1E6A4F-85AF-4827-A805-B9A9244A285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3" creationId="{C9E9D2E8-8680-41A9-8FA3-911B558AE4D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4" creationId="{F922DB55-F62A-4FF2-8C87-02C6F903482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5" creationId="{E1A36169-4963-4737-8FDD-6F4D2420FEE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6" creationId="{F069D012-9D60-4173-BB8E-0E08C1A39CDF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67" creationId="{3319D4C7-2A7D-4513-8A1C-F011461997D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79" creationId="{CD7A629F-5D88-475B-BE81-0D5981FF6E10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86" creationId="{DF61D63B-73B7-4865-BF83-787A445576F8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89" creationId="{19E95E7E-7544-4E8E-B3B8-F088BD5CFDEA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37.817" v="810"/>
          <ac:picMkLst>
            <pc:docMk/>
            <pc:sldMk cId="1182930118" sldId="288"/>
            <ac:picMk id="93" creationId="{A456CD96-83D2-454E-B308-C772D9EC45E8}"/>
          </ac:picMkLst>
        </pc:picChg>
        <pc:cxnChg chg="mod">
          <ac:chgData name="นายอมรกิจ รุยัน" userId="87ff68eb-a5d1-464b-8057-40612676e17b" providerId="ADAL" clId="{1534D1B0-6DB4-4451-9891-4DA3DD835A6D}" dt="2020-08-22T17:01:37.252" v="809" actId="478"/>
          <ac:cxnSpMkLst>
            <pc:docMk/>
            <pc:sldMk cId="1182930118" sldId="288"/>
            <ac:cxnSpMk id="12" creationId="{BB236475-A6DE-4577-A5E8-4B38A7C7821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252" v="809" actId="478"/>
          <ac:cxnSpMkLst>
            <pc:docMk/>
            <pc:sldMk cId="1182930118" sldId="288"/>
            <ac:cxnSpMk id="15" creationId="{14488C61-3CA8-4C95-BC8D-7BBB847873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252" v="809" actId="478"/>
          <ac:cxnSpMkLst>
            <pc:docMk/>
            <pc:sldMk cId="1182930118" sldId="288"/>
            <ac:cxnSpMk id="16" creationId="{B78772B3-5BC9-4639-938B-81ECB3F3065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252" v="809" actId="478"/>
          <ac:cxnSpMkLst>
            <pc:docMk/>
            <pc:sldMk cId="1182930118" sldId="288"/>
            <ac:cxnSpMk id="32" creationId="{9C228B64-AD83-4332-ACCE-F058ADFB8AD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252" v="809" actId="478"/>
          <ac:cxnSpMkLst>
            <pc:docMk/>
            <pc:sldMk cId="1182930118" sldId="288"/>
            <ac:cxnSpMk id="39" creationId="{FF4E4430-C4C8-431A-90EF-82538BF5CFF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57" creationId="{AB508E09-B170-4180-9267-326003ED000D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59" creationId="{52B8318B-4DF6-4035-BD4F-E8D63515DD1B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68" creationId="{7E5E3A03-519D-4CFF-B9B0-DBC24B43C75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69" creationId="{953BFD0B-48FB-4CA2-AFB4-3E72E77D986E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70" creationId="{3C95AD38-2889-430E-895E-69737E56093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71" creationId="{CB30C1AA-D100-497E-B924-101C4252D04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72" creationId="{AD3BB819-ABB7-4AAE-AD24-DEE1E478FC6A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82" creationId="{18F0CCB9-AE10-43F3-9BC7-66635F55BEF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84" creationId="{943127DC-0E36-4DE0-BE90-FC5D00477134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85" creationId="{7B401E08-C524-4EFA-86E8-B37901E5C8F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37.817" v="810"/>
          <ac:cxnSpMkLst>
            <pc:docMk/>
            <pc:sldMk cId="1182930118" sldId="288"/>
            <ac:cxnSpMk id="88" creationId="{D5F131F5-9828-4B6E-930A-0A54A46454AC}"/>
          </ac:cxnSpMkLst>
        </pc:cxnChg>
      </pc:sldChg>
      <pc:sldChg chg="del">
        <pc:chgData name="นายอมรกิจ รุยัน" userId="87ff68eb-a5d1-464b-8057-40612676e17b" providerId="ADAL" clId="{1534D1B0-6DB4-4451-9891-4DA3DD835A6D}" dt="2020-08-18T16:26:12.790" v="154" actId="47"/>
        <pc:sldMkLst>
          <pc:docMk/>
          <pc:sldMk cId="2588598995" sldId="288"/>
        </pc:sldMkLst>
      </pc:sldChg>
      <pc:sldChg chg="addSp delSp modSp add mod delAnim modAnim">
        <pc:chgData name="นายอมรกิจ รุยัน" userId="87ff68eb-a5d1-464b-8057-40612676e17b" providerId="ADAL" clId="{1534D1B0-6DB4-4451-9891-4DA3DD835A6D}" dt="2020-08-22T17:06:26.823" v="867"/>
        <pc:sldMkLst>
          <pc:docMk/>
          <pc:sldMk cId="3850260601" sldId="289"/>
        </pc:sldMkLst>
        <pc:spChg chg="mod">
          <ac:chgData name="นายอมรกิจ รุยัน" userId="87ff68eb-a5d1-464b-8057-40612676e17b" providerId="ADAL" clId="{1534D1B0-6DB4-4451-9891-4DA3DD835A6D}" dt="2020-08-18T17:08:02.583" v="455" actId="20577"/>
          <ac:spMkLst>
            <pc:docMk/>
            <pc:sldMk cId="3850260601" sldId="289"/>
            <ac:spMk id="50" creationId="{C3DD7265-0D86-40B8-9EDA-0A743AE76EE6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6:27.214" v="438"/>
          <ac:spMkLst>
            <pc:docMk/>
            <pc:sldMk cId="3850260601" sldId="289"/>
            <ac:spMk id="56" creationId="{430C992B-6A4F-48DB-9898-A51C2ADF960B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6:27.214" v="438"/>
          <ac:spMkLst>
            <pc:docMk/>
            <pc:sldMk cId="3850260601" sldId="289"/>
            <ac:spMk id="57" creationId="{8969D3A0-02DF-4780-BD7E-45F68C2A995F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8:20.439" v="456"/>
          <ac:spMkLst>
            <pc:docMk/>
            <pc:sldMk cId="3850260601" sldId="289"/>
            <ac:spMk id="59" creationId="{D6F44EFB-47F5-49AF-B88B-D51041C0F76B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9:14.636" v="482" actId="20577"/>
          <ac:spMkLst>
            <pc:docMk/>
            <pc:sldMk cId="3850260601" sldId="289"/>
            <ac:spMk id="60" creationId="{48C6049B-8D35-49D0-8AB4-BDD1AA936635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9:23.922" v="483"/>
          <ac:spMkLst>
            <pc:docMk/>
            <pc:sldMk cId="3850260601" sldId="289"/>
            <ac:spMk id="62" creationId="{F297A751-F969-4C9B-9579-83067BF1A787}"/>
          </ac:spMkLst>
        </pc:spChg>
        <pc:spChg chg="mod">
          <ac:chgData name="นายอมรกิจ รุยัน" userId="87ff68eb-a5d1-464b-8057-40612676e17b" providerId="ADAL" clId="{1534D1B0-6DB4-4451-9891-4DA3DD835A6D}" dt="2020-08-18T17:09:46.854" v="489" actId="20577"/>
          <ac:spMkLst>
            <pc:docMk/>
            <pc:sldMk cId="3850260601" sldId="289"/>
            <ac:spMk id="63" creationId="{55E34034-3C9D-45F8-9242-B1F28F8CAAD0}"/>
          </ac:spMkLst>
        </pc:spChg>
        <pc:spChg chg="mod">
          <ac:chgData name="นายอมรกิจ รุยัน" userId="87ff68eb-a5d1-464b-8057-40612676e17b" providerId="ADAL" clId="{1534D1B0-6DB4-4451-9891-4DA3DD835A6D}" dt="2020-08-18T17:10:27.078" v="492"/>
          <ac:spMkLst>
            <pc:docMk/>
            <pc:sldMk cId="3850260601" sldId="289"/>
            <ac:spMk id="65" creationId="{FD1A71F3-FD63-464B-9B9B-B66598BF31DB}"/>
          </ac:spMkLst>
        </pc:spChg>
        <pc:spChg chg="mod">
          <ac:chgData name="นายอมรกิจ รุยัน" userId="87ff68eb-a5d1-464b-8057-40612676e17b" providerId="ADAL" clId="{1534D1B0-6DB4-4451-9891-4DA3DD835A6D}" dt="2020-08-18T17:11:41.572" v="532" actId="20577"/>
          <ac:spMkLst>
            <pc:docMk/>
            <pc:sldMk cId="3850260601" sldId="289"/>
            <ac:spMk id="66" creationId="{E1CFD75F-61D3-4A90-B622-CDEAA7D42A5B}"/>
          </ac:spMkLst>
        </pc:spChg>
        <pc:spChg chg="mod">
          <ac:chgData name="นายอมรกิจ รุยัน" userId="87ff68eb-a5d1-464b-8057-40612676e17b" providerId="ADAL" clId="{1534D1B0-6DB4-4451-9891-4DA3DD835A6D}" dt="2020-08-18T17:15:32.059" v="534"/>
          <ac:spMkLst>
            <pc:docMk/>
            <pc:sldMk cId="3850260601" sldId="289"/>
            <ac:spMk id="68" creationId="{C4EAA018-FBEB-4135-9656-0FE7FCE759F2}"/>
          </ac:spMkLst>
        </pc:spChg>
        <pc:spChg chg="mod">
          <ac:chgData name="นายอมรกิจ รุยัน" userId="87ff68eb-a5d1-464b-8057-40612676e17b" providerId="ADAL" clId="{1534D1B0-6DB4-4451-9891-4DA3DD835A6D}" dt="2020-08-18T17:16:34.968" v="580" actId="20577"/>
          <ac:spMkLst>
            <pc:docMk/>
            <pc:sldMk cId="3850260601" sldId="289"/>
            <ac:spMk id="69" creationId="{161DE9DE-8EC5-4B14-9E37-6AD50A5C640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72" creationId="{6D8AA551-BD9D-403A-B43C-CFB34D26632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85" creationId="{477097D7-4924-44D6-9F19-BEBB45732CD9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86" creationId="{2C323B06-079B-4DAB-9217-7842F97F8CD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87" creationId="{1B54F098-6FE6-4B1C-9A48-3E6D75F88902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88" creationId="{77ED5A6C-48B8-4BB1-B6A5-85E46F7B685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89" creationId="{6300609D-F1ED-4701-BF5F-73CB75DECC00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90" creationId="{D0CC1D31-8E5B-448C-8220-5F95823DD8D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92" creationId="{7051B5FF-AF14-4C80-9144-C976E5C7C9D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93" creationId="{BF1A5ABF-3EC5-40DA-A736-461DA8BD2B6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95" creationId="{09C6B71F-94BD-411B-8A72-8A6D973A69C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99" creationId="{AC1DCBD6-BF3E-4A04-A45B-34E14606D9D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102" creationId="{4A9732AB-63D9-4B2C-BED4-6665E2DC8D7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103" creationId="{4AD9B632-D091-45F4-8DEB-3479AA92C18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104" creationId="{A8975917-D1A9-4118-8C73-0C525D1C402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1:44.265" v="811"/>
          <ac:spMkLst>
            <pc:docMk/>
            <pc:sldMk cId="3850260601" sldId="289"/>
            <ac:spMk id="106" creationId="{7B3F232E-6204-441C-9B77-3D9938C75A0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12" creationId="{B7329BA5-2A8E-43B0-A17F-B6AB8922195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25" creationId="{A3BDB7BA-3B21-42E4-99AD-8A0FE1C109F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26" creationId="{906BE02F-3A8B-4C96-B0CB-A4CE86506B2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27" creationId="{14433426-1870-4EFA-9616-EC6E9836E7A9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28" creationId="{26690A63-9AE6-4654-82D5-236EE3492A02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29" creationId="{11D0D393-5E3F-4691-AEA2-0C996D2A10A6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30" creationId="{78CB8A4D-D9C0-4D85-90D2-652F5897F64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32" creationId="{F2CB4176-B530-422C-90C4-6CDF364C8C0E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33" creationId="{88324003-DE9C-4183-B4BA-A0380404DDF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35" creationId="{B0EF8C76-218E-43D6-8AD8-3D915FE5691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39" creationId="{6E87D031-8C40-4AF0-9DDC-07E0E645C81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42" creationId="{2EE44033-A803-4F46-BE20-D61ED4809F3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6:26.823" v="867"/>
          <ac:spMkLst>
            <pc:docMk/>
            <pc:sldMk cId="3850260601" sldId="289"/>
            <ac:spMk id="143" creationId="{BBD16CCF-06A9-4C07-882A-37D9F22FDFD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44" creationId="{4215EA4C-F6FD-453B-9790-8DA3742B8C7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00.994" v="822"/>
          <ac:spMkLst>
            <pc:docMk/>
            <pc:sldMk cId="3850260601" sldId="289"/>
            <ac:spMk id="146" creationId="{51E5AF8E-68E2-4643-941B-C63D1512CEBD}"/>
          </ac:spMkLst>
        </pc:spChg>
        <pc:grpChg chg="del mod">
          <ac:chgData name="นายอมรกิจ รุยัน" userId="87ff68eb-a5d1-464b-8057-40612676e17b" providerId="ADAL" clId="{1534D1B0-6DB4-4451-9891-4DA3DD835A6D}" dt="2020-08-22T17:02:00.156" v="821" actId="478"/>
          <ac:grpSpMkLst>
            <pc:docMk/>
            <pc:sldMk cId="3850260601" sldId="289"/>
            <ac:grpSpMk id="4" creationId="{A6F176A1-1474-4324-B468-BBB40E274D6C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04:06.151" v="426" actId="478"/>
          <ac:grpSpMkLst>
            <pc:docMk/>
            <pc:sldMk cId="3850260601" sldId="289"/>
            <ac:grpSpMk id="46" creationId="{7AD279F5-F41A-4D03-8DE1-9E0156A6FAF7}"/>
          </ac:grpSpMkLst>
        </pc:grpChg>
        <pc:grpChg chg="mod">
          <ac:chgData name="นายอมรกิจ รุยัน" userId="87ff68eb-a5d1-464b-8057-40612676e17b" providerId="ADAL" clId="{1534D1B0-6DB4-4451-9891-4DA3DD835A6D}" dt="2020-08-18T17:07:12.215" v="444" actId="1076"/>
          <ac:grpSpMkLst>
            <pc:docMk/>
            <pc:sldMk cId="3850260601" sldId="289"/>
            <ac:grpSpMk id="48" creationId="{B83E278F-0459-42AD-B149-7DB6657B8B40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04:05.391" v="425" actId="478"/>
          <ac:grpSpMkLst>
            <pc:docMk/>
            <pc:sldMk cId="3850260601" sldId="289"/>
            <ac:grpSpMk id="52" creationId="{6F66AE87-1C87-40F0-9968-55F3ACDAF9A8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22T17:01:57.710" v="820" actId="21"/>
          <ac:grpSpMkLst>
            <pc:docMk/>
            <pc:sldMk cId="3850260601" sldId="289"/>
            <ac:grpSpMk id="55" creationId="{A72EE0D7-7A7E-4BA5-A024-BF0D932EF665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18T17:06:29.130" v="439"/>
          <ac:grpSpMkLst>
            <pc:docMk/>
            <pc:sldMk cId="3850260601" sldId="289"/>
            <ac:grpSpMk id="55" creationId="{BA9A2C1F-A090-4061-AF1B-9FE0995F4CCE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44.265" v="811"/>
          <ac:grpSpMkLst>
            <pc:docMk/>
            <pc:sldMk cId="3850260601" sldId="289"/>
            <ac:grpSpMk id="56" creationId="{40ECC729-B1B5-4C91-AECB-65C60C4F5B8E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08:24.806" v="457" actId="1076"/>
          <ac:grpSpMkLst>
            <pc:docMk/>
            <pc:sldMk cId="3850260601" sldId="289"/>
            <ac:grpSpMk id="58" creationId="{217D3C20-6F0B-47E5-9EC8-476CA7424925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09:35.412" v="485" actId="1076"/>
          <ac:grpSpMkLst>
            <pc:docMk/>
            <pc:sldMk cId="3850260601" sldId="289"/>
            <ac:grpSpMk id="61" creationId="{B94097F8-C352-4AD1-8BD6-D77F032F7EB1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10:30.023" v="493" actId="1076"/>
          <ac:grpSpMkLst>
            <pc:docMk/>
            <pc:sldMk cId="3850260601" sldId="289"/>
            <ac:grpSpMk id="64" creationId="{E45EA159-35DE-4014-9CC6-EB485F7571F1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15:38.717" v="535" actId="1076"/>
          <ac:grpSpMkLst>
            <pc:docMk/>
            <pc:sldMk cId="3850260601" sldId="289"/>
            <ac:grpSpMk id="67" creationId="{C5437EF1-6DC0-4105-9B86-A56455BE6446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1:44.265" v="811"/>
          <ac:grpSpMkLst>
            <pc:docMk/>
            <pc:sldMk cId="3850260601" sldId="289"/>
            <ac:grpSpMk id="70" creationId="{E838168A-51C6-4BD6-9F71-948086235B3E}"/>
          </ac:grpSpMkLst>
        </pc:grpChg>
        <pc:grpChg chg="add mod ord">
          <ac:chgData name="นายอมรกิจ รุยัน" userId="87ff68eb-a5d1-464b-8057-40612676e17b" providerId="ADAL" clId="{1534D1B0-6DB4-4451-9891-4DA3DD835A6D}" dt="2020-08-22T17:03:20.437" v="838" actId="167"/>
          <ac:grpSpMkLst>
            <pc:docMk/>
            <pc:sldMk cId="3850260601" sldId="289"/>
            <ac:grpSpMk id="107" creationId="{84CF6A3E-065D-4913-A51A-55D539B845D6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00.994" v="822"/>
          <ac:grpSpMkLst>
            <pc:docMk/>
            <pc:sldMk cId="3850260601" sldId="289"/>
            <ac:grpSpMk id="108" creationId="{5BE32089-00AF-4437-8D5B-0FB52E49C88D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00.994" v="822"/>
          <ac:grpSpMkLst>
            <pc:docMk/>
            <pc:sldMk cId="3850260601" sldId="289"/>
            <ac:grpSpMk id="110" creationId="{9B837C7D-B145-41C3-A75F-73262546AD13}"/>
          </ac:grpSpMkLst>
        </pc:grp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3" creationId="{6C523F41-C67B-404A-A713-8046F95A562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4" creationId="{C857CE72-A977-4C3F-904C-D9ED4D9AF0B1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5" creationId="{4BBC6304-1C70-4932-9F49-141DE1D8246A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6" creationId="{89BAE5E1-2DC6-4D76-932C-B50F814EBAF5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7" creationId="{8B706C91-206D-4065-A531-E0BA6A033BE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8" creationId="{B3074842-F5BA-43C1-8F13-E1DBE168CA34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79" creationId="{D28580AE-F917-45AF-BCC6-AB5A2A519C92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91" creationId="{2BB39190-23F5-4E82-9A65-CBB2AFFF842A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98" creationId="{43767F07-30F8-4BA1-B9AF-0C0EF25EAD35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101" creationId="{D0F9A18D-84D4-472E-BA4E-1F735F9A113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1:44.265" v="811"/>
          <ac:picMkLst>
            <pc:docMk/>
            <pc:sldMk cId="3850260601" sldId="289"/>
            <ac:picMk id="105" creationId="{FF91C76F-DA6F-43F5-827D-D8EE8A4265F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3" creationId="{5C928683-5AC2-4D8A-B00A-17AA5811A1C0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4" creationId="{6F659A09-284F-4893-A50E-E184E357893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5" creationId="{A0CA2D78-9A27-4CD2-A56C-F4FAB79800F0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6" creationId="{6E7051D5-B44D-46E2-AE48-9F72A5A70B8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7" creationId="{F342E1BA-C48B-46B9-ADC3-351C4D92A0D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8" creationId="{C55AE679-4F8C-4A43-9155-C209AF8EA61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19" creationId="{86EC863C-A01E-45CD-BE4A-D440BEDB657A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31" creationId="{DA16146B-2B7E-4A5C-84F2-B5906048969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38" creationId="{036ACF34-6F0C-4EBA-A2E1-596B4C41854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41" creationId="{D448A1B5-6846-4F13-A46C-CE711DA982F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00.994" v="822"/>
          <ac:picMkLst>
            <pc:docMk/>
            <pc:sldMk cId="3850260601" sldId="289"/>
            <ac:picMk id="145" creationId="{67E26DE8-DA7E-4B47-BF10-50C73A527BD2}"/>
          </ac:picMkLst>
        </pc:picChg>
        <pc:cxnChg chg="mod">
          <ac:chgData name="นายอมรกิจ รุยัน" userId="87ff68eb-a5d1-464b-8057-40612676e17b" providerId="ADAL" clId="{1534D1B0-6DB4-4451-9891-4DA3DD835A6D}" dt="2020-08-22T17:02:00.156" v="821" actId="478"/>
          <ac:cxnSpMkLst>
            <pc:docMk/>
            <pc:sldMk cId="3850260601" sldId="289"/>
            <ac:cxnSpMk id="12" creationId="{BB236475-A6DE-4577-A5E8-4B38A7C7821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156" v="821" actId="478"/>
          <ac:cxnSpMkLst>
            <pc:docMk/>
            <pc:sldMk cId="3850260601" sldId="289"/>
            <ac:cxnSpMk id="15" creationId="{14488C61-3CA8-4C95-BC8D-7BBB847873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156" v="821" actId="478"/>
          <ac:cxnSpMkLst>
            <pc:docMk/>
            <pc:sldMk cId="3850260601" sldId="289"/>
            <ac:cxnSpMk id="16" creationId="{B78772B3-5BC9-4639-938B-81ECB3F3065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156" v="821" actId="478"/>
          <ac:cxnSpMkLst>
            <pc:docMk/>
            <pc:sldMk cId="3850260601" sldId="289"/>
            <ac:cxnSpMk id="32" creationId="{9C228B64-AD83-4332-ACCE-F058ADFB8AD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156" v="821" actId="478"/>
          <ac:cxnSpMkLst>
            <pc:docMk/>
            <pc:sldMk cId="3850260601" sldId="289"/>
            <ac:cxnSpMk id="39" creationId="{FF4E4430-C4C8-431A-90EF-82538BF5CFF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57" creationId="{7192AF33-EC82-46CF-9080-3FAE9716B0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71" creationId="{51B7EC1A-3B98-48D8-BDE8-A5B842FA0CA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80" creationId="{39564CB6-23C9-423A-BC95-1F5A8F721BE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44.265" v="811"/>
          <ac:cxnSpMkLst>
            <pc:docMk/>
            <pc:sldMk cId="3850260601" sldId="289"/>
            <ac:cxnSpMk id="81" creationId="{6D6362C6-310A-4144-8875-C958D75DAAE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44.265" v="811"/>
          <ac:cxnSpMkLst>
            <pc:docMk/>
            <pc:sldMk cId="3850260601" sldId="289"/>
            <ac:cxnSpMk id="82" creationId="{91E627B0-79FE-4CBC-B8D1-5CBC7C32F05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83" creationId="{20E2B103-854C-4F0D-AF6F-302D56487F6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84" creationId="{7AD52217-F320-48BE-BA64-30D3C7367C1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44.265" v="811"/>
          <ac:cxnSpMkLst>
            <pc:docMk/>
            <pc:sldMk cId="3850260601" sldId="289"/>
            <ac:cxnSpMk id="94" creationId="{9D414F5F-45BE-49BC-8F37-0EF1B9247B9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44.265" v="811"/>
          <ac:cxnSpMkLst>
            <pc:docMk/>
            <pc:sldMk cId="3850260601" sldId="289"/>
            <ac:cxnSpMk id="96" creationId="{53CECA6F-3DA2-4493-A860-9E71BD66A5AE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44.265" v="811"/>
          <ac:cxnSpMkLst>
            <pc:docMk/>
            <pc:sldMk cId="3850260601" sldId="289"/>
            <ac:cxnSpMk id="97" creationId="{0E8F6390-8C3A-4349-A1BE-A802D4197CE1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1:57.710" v="820" actId="21"/>
          <ac:cxnSpMkLst>
            <pc:docMk/>
            <pc:sldMk cId="3850260601" sldId="289"/>
            <ac:cxnSpMk id="100" creationId="{58733476-E2DE-4C4F-BE51-2F011A6CF4F1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09" creationId="{10DCB305-C88A-45DC-9160-7B9B83E757A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11" creationId="{FF9B5A8D-EFDD-4534-A4DD-2814DCC62A3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20" creationId="{0739809E-EF82-419F-9C74-03505297E8C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21" creationId="{E9B09A30-E073-4717-9921-ADCBB21AD482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22" creationId="{BEA51C80-3427-4E52-8EF1-8B83AB2A9D44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23" creationId="{F1F5A6D5-20AA-4D20-9C2C-611384418F36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24" creationId="{E1FC7329-2472-435F-ABB1-28997D7FBF2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34" creationId="{A44F3A1D-B1D4-461F-9169-2E4445CD6A3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36" creationId="{196BA75C-4AAA-4BD8-97AE-76A4CDAF8D8B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37" creationId="{446E2D32-637D-4784-BB91-22411219B4D6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00.994" v="822"/>
          <ac:cxnSpMkLst>
            <pc:docMk/>
            <pc:sldMk cId="3850260601" sldId="289"/>
            <ac:cxnSpMk id="140" creationId="{4CBBBAFA-B07D-4CC8-BA59-86716A5A6C3D}"/>
          </ac:cxnSpMkLst>
        </pc:cxnChg>
      </pc:sldChg>
      <pc:sldChg chg="addSp delSp modSp add mod delAnim modAnim">
        <pc:chgData name="นายอมรกิจ รุยัน" userId="87ff68eb-a5d1-464b-8057-40612676e17b" providerId="ADAL" clId="{1534D1B0-6DB4-4451-9891-4DA3DD835A6D}" dt="2020-08-22T17:06:33.640" v="868"/>
        <pc:sldMkLst>
          <pc:docMk/>
          <pc:sldMk cId="3905721017" sldId="290"/>
        </pc:sldMkLst>
        <pc:spChg chg="add mod">
          <ac:chgData name="นายอมรกิจ รุยัน" userId="87ff68eb-a5d1-464b-8057-40612676e17b" providerId="ADAL" clId="{1534D1B0-6DB4-4451-9891-4DA3DD835A6D}" dt="2020-08-18T18:31:18.903" v="737" actId="1076"/>
          <ac:spMkLst>
            <pc:docMk/>
            <pc:sldMk cId="3905721017" sldId="290"/>
            <ac:spMk id="2" creationId="{6A297112-D04F-46AF-9C3E-9429F11EB3DD}"/>
          </ac:spMkLst>
        </pc:spChg>
        <pc:spChg chg="mod">
          <ac:chgData name="นายอมรกิจ รุยัน" userId="87ff68eb-a5d1-464b-8057-40612676e17b" providerId="ADAL" clId="{1534D1B0-6DB4-4451-9891-4DA3DD835A6D}" dt="2020-08-18T17:49:27.802" v="696"/>
          <ac:spMkLst>
            <pc:docMk/>
            <pc:sldMk cId="3905721017" sldId="290"/>
            <ac:spMk id="47" creationId="{05417249-273F-4FAA-8716-FFBD6DDFDFF2}"/>
          </ac:spMkLst>
        </pc:spChg>
        <pc:spChg chg="mod">
          <ac:chgData name="นายอมรกิจ รุยัน" userId="87ff68eb-a5d1-464b-8057-40612676e17b" providerId="ADAL" clId="{1534D1B0-6DB4-4451-9891-4DA3DD835A6D}" dt="2020-08-18T17:38:26.399" v="617" actId="20577"/>
          <ac:spMkLst>
            <pc:docMk/>
            <pc:sldMk cId="3905721017" sldId="290"/>
            <ac:spMk id="50" creationId="{C3DD7265-0D86-40B8-9EDA-0A743AE76EE6}"/>
          </ac:spMkLst>
        </pc:spChg>
        <pc:spChg chg="mod">
          <ac:chgData name="นายอมรกิจ รุยัน" userId="87ff68eb-a5d1-464b-8057-40612676e17b" providerId="ADAL" clId="{1534D1B0-6DB4-4451-9891-4DA3DD835A6D}" dt="2020-08-18T17:49:48.933" v="699" actId="1076"/>
          <ac:spMkLst>
            <pc:docMk/>
            <pc:sldMk cId="3905721017" sldId="290"/>
            <ac:spMk id="51" creationId="{C023739C-CB99-4EDE-9947-7B30A40A594C}"/>
          </ac:spMkLst>
        </pc:spChg>
        <pc:spChg chg="mod">
          <ac:chgData name="นายอมรกิจ รุยัน" userId="87ff68eb-a5d1-464b-8057-40612676e17b" providerId="ADAL" clId="{1534D1B0-6DB4-4451-9891-4DA3DD835A6D}" dt="2020-08-18T17:40:26.376" v="620"/>
          <ac:spMkLst>
            <pc:docMk/>
            <pc:sldMk cId="3905721017" sldId="290"/>
            <ac:spMk id="56" creationId="{4A7D6954-8C2E-4FDF-9C11-8E2B61F7BAEC}"/>
          </ac:spMkLst>
        </pc:spChg>
        <pc:spChg chg="mod">
          <ac:chgData name="นายอมรกิจ รุยัน" userId="87ff68eb-a5d1-464b-8057-40612676e17b" providerId="ADAL" clId="{1534D1B0-6DB4-4451-9891-4DA3DD835A6D}" dt="2020-08-18T17:49:02.271" v="695" actId="20577"/>
          <ac:spMkLst>
            <pc:docMk/>
            <pc:sldMk cId="3905721017" sldId="290"/>
            <ac:spMk id="57" creationId="{3F1E597E-AA91-4649-BB0B-154DCC40D83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60" creationId="{B38853BE-0383-41A7-AE90-CF8AA20E9EA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3" creationId="{47053F20-8086-4E39-8314-A1C63B858BB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4" creationId="{D0832DA1-88A8-407D-9CFD-9334FEBFE0AC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5" creationId="{04F4E72D-8BBB-44C3-9030-FC100444413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6" creationId="{CB9329E0-7001-4D1F-B3F5-D986A9D0A19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7" creationId="{E42CAF82-8CC9-4AB8-A02E-19B6368E9E5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78" creationId="{17F2E9DF-0DC1-4767-9167-FF89E958E776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80" creationId="{A2B86F27-FC22-4A5B-B7C3-ADF6178F5EA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81" creationId="{98951680-4CFA-4261-B341-68981B7873E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83" creationId="{0AB2CE69-4DB6-489D-9BBD-EAA8F2B758A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87" creationId="{87621841-1EBA-40C0-94DC-FB5BD878C95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90" creationId="{0C4B3452-2148-4578-9339-A1CC84DE7B46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91" creationId="{543AA174-ED55-4E95-8671-C2C94F424FCB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92" creationId="{9D75DC98-50BC-482F-961B-A9C851A98F3A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16.977" v="823"/>
          <ac:spMkLst>
            <pc:docMk/>
            <pc:sldMk cId="3905721017" sldId="290"/>
            <ac:spMk id="94" creationId="{7A45BC4C-79D5-4323-A7B2-32391E1FADC4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00" creationId="{266A8BB3-22CA-4857-9C3F-5F0ED33D0C9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3" creationId="{1A9A5A28-0E0A-43B9-97F2-9BB575396C4A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4" creationId="{3C3E8D29-7837-4A9C-B6A1-26A3217144C6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5" creationId="{EC9E8EAD-C140-4218-AF7C-F93E38C6F80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6" creationId="{1EF4E0C7-ADF1-4C63-B733-EB303C29D001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7" creationId="{EF4DBC3F-F88B-4CD0-8309-CD8BE31C0B47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18" creationId="{D8789ED1-AA15-4EFB-ABF5-2AE73E3ABFC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20" creationId="{BF9B9BF6-9192-471D-9FC7-9E5986D5F583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21" creationId="{17E3684D-9B23-43CF-8F7E-19012732534D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23" creationId="{6A21808C-79E6-4754-B5AA-C53B3C38B07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27" creationId="{E1196859-6ACD-427C-8D57-4305FD822462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30" creationId="{53C80CB7-9A02-432F-B260-66998B0DDB4F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6:33.640" v="868"/>
          <ac:spMkLst>
            <pc:docMk/>
            <pc:sldMk cId="3905721017" sldId="290"/>
            <ac:spMk id="131" creationId="{9F8F1E34-C1F2-4A9F-81AA-B8AA5CE14255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32" creationId="{7DAEB1F5-7B17-4B2E-AD53-A7BD8D4F3C48}"/>
          </ac:spMkLst>
        </pc:spChg>
        <pc:spChg chg="mod">
          <ac:chgData name="นายอมรกิจ รุยัน" userId="87ff68eb-a5d1-464b-8057-40612676e17b" providerId="ADAL" clId="{1534D1B0-6DB4-4451-9891-4DA3DD835A6D}" dt="2020-08-22T17:02:57.282" v="836"/>
          <ac:spMkLst>
            <pc:docMk/>
            <pc:sldMk cId="3905721017" sldId="290"/>
            <ac:spMk id="134" creationId="{A71AF318-DEBB-4598-B9DB-1E7E755D0944}"/>
          </ac:spMkLst>
        </pc:spChg>
        <pc:grpChg chg="del mod">
          <ac:chgData name="นายอมรกิจ รุยัน" userId="87ff68eb-a5d1-464b-8057-40612676e17b" providerId="ADAL" clId="{1534D1B0-6DB4-4451-9891-4DA3DD835A6D}" dt="2020-08-22T17:02:56.068" v="835" actId="478"/>
          <ac:grpSpMkLst>
            <pc:docMk/>
            <pc:sldMk cId="3905721017" sldId="290"/>
            <ac:grpSpMk id="4" creationId="{A6F176A1-1474-4324-B468-BBB40E274D6C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49:54.689" v="700" actId="1076"/>
          <ac:grpSpMkLst>
            <pc:docMk/>
            <pc:sldMk cId="3905721017" sldId="290"/>
            <ac:grpSpMk id="46" creationId="{64699E01-6592-495A-B793-F80E679A5A5A}"/>
          </ac:grpSpMkLst>
        </pc:grpChg>
        <pc:grpChg chg="mod">
          <ac:chgData name="นายอมรกิจ รุยัน" userId="87ff68eb-a5d1-464b-8057-40612676e17b" providerId="ADAL" clId="{1534D1B0-6DB4-4451-9891-4DA3DD835A6D}" dt="2020-08-18T17:37:41.836" v="590" actId="1076"/>
          <ac:grpSpMkLst>
            <pc:docMk/>
            <pc:sldMk cId="3905721017" sldId="290"/>
            <ac:grpSpMk id="48" creationId="{B83E278F-0459-42AD-B149-7DB6657B8B40}"/>
          </ac:grpSpMkLst>
        </pc:grpChg>
        <pc:grpChg chg="add del mod">
          <ac:chgData name="นายอมรกิจ รุยัน" userId="87ff68eb-a5d1-464b-8057-40612676e17b" providerId="ADAL" clId="{1534D1B0-6DB4-4451-9891-4DA3DD835A6D}" dt="2020-08-22T17:02:54.223" v="834" actId="21"/>
          <ac:grpSpMkLst>
            <pc:docMk/>
            <pc:sldMk cId="3905721017" sldId="290"/>
            <ac:grpSpMk id="52" creationId="{2D73FA8F-1B3F-4192-9AF2-1C18C797DE77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16.977" v="823"/>
          <ac:grpSpMkLst>
            <pc:docMk/>
            <pc:sldMk cId="3905721017" sldId="290"/>
            <ac:grpSpMk id="53" creationId="{DFEF707D-D393-4152-8ABF-34FA12921A8B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8-18T17:40:53.355" v="623" actId="1076"/>
          <ac:grpSpMkLst>
            <pc:docMk/>
            <pc:sldMk cId="3905721017" sldId="290"/>
            <ac:grpSpMk id="55" creationId="{7B7B12CE-6044-4782-AD5F-0A338F2AC17F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36:53.109" v="582" actId="478"/>
          <ac:grpSpMkLst>
            <pc:docMk/>
            <pc:sldMk cId="3905721017" sldId="290"/>
            <ac:grpSpMk id="58" creationId="{217D3C20-6F0B-47E5-9EC8-476CA7424925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16.977" v="823"/>
          <ac:grpSpMkLst>
            <pc:docMk/>
            <pc:sldMk cId="3905721017" sldId="290"/>
            <ac:grpSpMk id="58" creationId="{381150F1-865A-4A62-85FB-F2700B4D4ECE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36:53.109" v="582" actId="478"/>
          <ac:grpSpMkLst>
            <pc:docMk/>
            <pc:sldMk cId="3905721017" sldId="290"/>
            <ac:grpSpMk id="61" creationId="{B94097F8-C352-4AD1-8BD6-D77F032F7EB1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36:53.109" v="582" actId="478"/>
          <ac:grpSpMkLst>
            <pc:docMk/>
            <pc:sldMk cId="3905721017" sldId="290"/>
            <ac:grpSpMk id="64" creationId="{E45EA159-35DE-4014-9CC6-EB485F7571F1}"/>
          </ac:grpSpMkLst>
        </pc:grpChg>
        <pc:grpChg chg="del">
          <ac:chgData name="นายอมรกิจ รุยัน" userId="87ff68eb-a5d1-464b-8057-40612676e17b" providerId="ADAL" clId="{1534D1B0-6DB4-4451-9891-4DA3DD835A6D}" dt="2020-08-18T17:36:53.109" v="582" actId="478"/>
          <ac:grpSpMkLst>
            <pc:docMk/>
            <pc:sldMk cId="3905721017" sldId="290"/>
            <ac:grpSpMk id="67" creationId="{C5437EF1-6DC0-4105-9B86-A56455BE6446}"/>
          </ac:grpSpMkLst>
        </pc:grpChg>
        <pc:grpChg chg="add mod ord">
          <ac:chgData name="นายอมรกิจ รุยัน" userId="87ff68eb-a5d1-464b-8057-40612676e17b" providerId="ADAL" clId="{1534D1B0-6DB4-4451-9891-4DA3DD835A6D}" dt="2020-08-22T17:03:15.391" v="837" actId="167"/>
          <ac:grpSpMkLst>
            <pc:docMk/>
            <pc:sldMk cId="3905721017" sldId="290"/>
            <ac:grpSpMk id="95" creationId="{B8A15BBE-396C-4DB0-912C-2389F1B7C783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57.282" v="836"/>
          <ac:grpSpMkLst>
            <pc:docMk/>
            <pc:sldMk cId="3905721017" sldId="290"/>
            <ac:grpSpMk id="96" creationId="{83820D23-9D35-4309-ABB9-1E5114B7DC20}"/>
          </ac:grpSpMkLst>
        </pc:grpChg>
        <pc:grpChg chg="mod">
          <ac:chgData name="นายอมรกิจ รุยัน" userId="87ff68eb-a5d1-464b-8057-40612676e17b" providerId="ADAL" clId="{1534D1B0-6DB4-4451-9891-4DA3DD835A6D}" dt="2020-08-22T17:02:57.282" v="836"/>
          <ac:grpSpMkLst>
            <pc:docMk/>
            <pc:sldMk cId="3905721017" sldId="290"/>
            <ac:grpSpMk id="98" creationId="{00874493-DF20-4D5D-BE90-06DA1833B870}"/>
          </ac:grpSpMkLst>
        </pc:grp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1" creationId="{BE21071A-B2C3-46F0-AA02-D7E72AF97F75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2" creationId="{5EF7CD49-D5A8-4212-B5E9-9CF91A708F14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3" creationId="{DD9692FE-7A62-423D-9A07-1290A307ECF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4" creationId="{3EEFFEB3-9DD5-4BB3-8FE9-B9B056E5838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5" creationId="{F281E1FF-4EEB-4E33-9288-BA1AFB49B64F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6" creationId="{9B9CE33E-0F7A-42E7-B190-39B48174428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67" creationId="{9AAE1616-8C6A-4881-8BB9-16BCD3E790ED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79" creationId="{28C5A288-D58A-476C-ABE2-EA87D58A415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86" creationId="{510DCF4E-3F30-4A6C-882E-7EA526B9810C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89" creationId="{8DE97680-3ADD-4A34-910A-357623388F88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16.977" v="823"/>
          <ac:picMkLst>
            <pc:docMk/>
            <pc:sldMk cId="3905721017" sldId="290"/>
            <ac:picMk id="93" creationId="{B2769257-A236-4E6C-8EF9-50971C5A6C28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1" creationId="{C13AFA51-160C-465C-BAE0-6D058A37B2D7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2" creationId="{BDD3DF97-5D21-4327-BA82-432873282324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3" creationId="{438186DC-CB0D-4C9F-BFD2-68D6F941961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4" creationId="{D816BA3B-35EB-4BF7-A224-219210F07E61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5" creationId="{E7B0EF43-0A27-4FDC-AD3F-1E28B9EA58E6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6" creationId="{5450D43D-7BC1-45CC-9496-5DC4F43898FF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07" creationId="{A4800BFD-4CF0-4A93-85D8-097A4B67921E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19" creationId="{0F3AEB24-38FE-4ADB-865D-1518FAD119D9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26" creationId="{282279D9-A7F8-412B-AB88-4F6BEA682603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29" creationId="{E5C06062-7161-4466-AEAD-C64FE443AABB}"/>
          </ac:picMkLst>
        </pc:picChg>
        <pc:picChg chg="mod">
          <ac:chgData name="นายอมรกิจ รุยัน" userId="87ff68eb-a5d1-464b-8057-40612676e17b" providerId="ADAL" clId="{1534D1B0-6DB4-4451-9891-4DA3DD835A6D}" dt="2020-08-22T17:02:57.282" v="836"/>
          <ac:picMkLst>
            <pc:docMk/>
            <pc:sldMk cId="3905721017" sldId="290"/>
            <ac:picMk id="133" creationId="{5CD4C22A-01AA-4FD8-882F-1A580A46C402}"/>
          </ac:picMkLst>
        </pc:picChg>
        <pc:cxnChg chg="mod">
          <ac:chgData name="นายอมรกิจ รุยัน" userId="87ff68eb-a5d1-464b-8057-40612676e17b" providerId="ADAL" clId="{1534D1B0-6DB4-4451-9891-4DA3DD835A6D}" dt="2020-08-22T17:02:56.068" v="835" actId="478"/>
          <ac:cxnSpMkLst>
            <pc:docMk/>
            <pc:sldMk cId="3905721017" sldId="290"/>
            <ac:cxnSpMk id="12" creationId="{BB236475-A6DE-4577-A5E8-4B38A7C7821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6.068" v="835" actId="478"/>
          <ac:cxnSpMkLst>
            <pc:docMk/>
            <pc:sldMk cId="3905721017" sldId="290"/>
            <ac:cxnSpMk id="15" creationId="{14488C61-3CA8-4C95-BC8D-7BBB847873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6.068" v="835" actId="478"/>
          <ac:cxnSpMkLst>
            <pc:docMk/>
            <pc:sldMk cId="3905721017" sldId="290"/>
            <ac:cxnSpMk id="16" creationId="{B78772B3-5BC9-4639-938B-81ECB3F3065C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6.068" v="835" actId="478"/>
          <ac:cxnSpMkLst>
            <pc:docMk/>
            <pc:sldMk cId="3905721017" sldId="290"/>
            <ac:cxnSpMk id="32" creationId="{9C228B64-AD83-4332-ACCE-F058ADFB8AD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6.068" v="835" actId="478"/>
          <ac:cxnSpMkLst>
            <pc:docMk/>
            <pc:sldMk cId="3905721017" sldId="290"/>
            <ac:cxnSpMk id="39" creationId="{FF4E4430-C4C8-431A-90EF-82538BF5CFF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54" creationId="{94E9A1D4-F48D-43E6-ADDB-4C1BC04833A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59" creationId="{FD372409-B4C6-4A4C-BF1B-8886DA873D0B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68" creationId="{8E1FBED6-F0C8-4F71-BDE9-7B29E83A7FEB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16.977" v="823"/>
          <ac:cxnSpMkLst>
            <pc:docMk/>
            <pc:sldMk cId="3905721017" sldId="290"/>
            <ac:cxnSpMk id="69" creationId="{09676F91-F73B-4619-AED9-61159219B81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16.977" v="823"/>
          <ac:cxnSpMkLst>
            <pc:docMk/>
            <pc:sldMk cId="3905721017" sldId="290"/>
            <ac:cxnSpMk id="70" creationId="{82FB0B36-8051-4085-92F3-742938D079C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71" creationId="{E9F2FF9D-972F-4141-BAD5-0FA0516026E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72" creationId="{68B2811C-8294-43C7-86D8-5C82AB79A2F0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16.977" v="823"/>
          <ac:cxnSpMkLst>
            <pc:docMk/>
            <pc:sldMk cId="3905721017" sldId="290"/>
            <ac:cxnSpMk id="82" creationId="{277D0ADD-0ACF-44BC-957E-40F1800F45AB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16.977" v="823"/>
          <ac:cxnSpMkLst>
            <pc:docMk/>
            <pc:sldMk cId="3905721017" sldId="290"/>
            <ac:cxnSpMk id="84" creationId="{582B4137-A353-4D51-BA81-F7DBA91F7D86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16.977" v="823"/>
          <ac:cxnSpMkLst>
            <pc:docMk/>
            <pc:sldMk cId="3905721017" sldId="290"/>
            <ac:cxnSpMk id="85" creationId="{41AD1A20-E68A-4AD6-94AE-3AD56895BF84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4.223" v="834" actId="21"/>
          <ac:cxnSpMkLst>
            <pc:docMk/>
            <pc:sldMk cId="3905721017" sldId="290"/>
            <ac:cxnSpMk id="88" creationId="{7579BCBA-9D30-4CAD-831D-13FCC161DC41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97" creationId="{102C2651-1BFB-4404-B555-A98BF8E72CEF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99" creationId="{1113851C-3A56-4781-B7CD-590D1D164A1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08" creationId="{A25A5A18-717C-4822-8A63-0C1FC6ACA469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09" creationId="{366D7B47-583B-429C-BF91-EE02E867A703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10" creationId="{A887BD7D-01A0-4163-BFE0-4ADE26389149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11" creationId="{C0774FAC-3645-4872-8E1C-81FFC91EBE55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12" creationId="{F929B149-BC9F-473A-92D2-21B67A17C58E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22" creationId="{293D7F0D-18C4-42A9-A4B5-6DC717FF2C5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24" creationId="{EBFF0597-3D99-414A-81A5-CE0BF74ECB28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25" creationId="{E8ADA4CD-D68D-4923-8849-453A79663747}"/>
          </ac:cxnSpMkLst>
        </pc:cxnChg>
        <pc:cxnChg chg="mod">
          <ac:chgData name="นายอมรกิจ รุยัน" userId="87ff68eb-a5d1-464b-8057-40612676e17b" providerId="ADAL" clId="{1534D1B0-6DB4-4451-9891-4DA3DD835A6D}" dt="2020-08-22T17:02:57.282" v="836"/>
          <ac:cxnSpMkLst>
            <pc:docMk/>
            <pc:sldMk cId="3905721017" sldId="290"/>
            <ac:cxnSpMk id="128" creationId="{82215271-1D26-4309-B5C7-D58256B8F0B5}"/>
          </ac:cxnSpMkLst>
        </pc:cxnChg>
      </pc:sldChg>
      <pc:sldChg chg="addSp delSp modSp add mod modClrScheme chgLayout">
        <pc:chgData name="นายอมรกิจ รุยัน" userId="87ff68eb-a5d1-464b-8057-40612676e17b" providerId="ADAL" clId="{1534D1B0-6DB4-4451-9891-4DA3DD835A6D}" dt="2020-09-02T13:43:44.551" v="888" actId="1076"/>
        <pc:sldMkLst>
          <pc:docMk/>
          <pc:sldMk cId="1377370851" sldId="291"/>
        </pc:sldMkLst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2" creationId="{EEE0D8A4-908D-4A41-BF71-6002D59D9CE7}"/>
          </ac:spMkLst>
        </pc:spChg>
        <pc:spChg chg="del">
          <ac:chgData name="นายอมรกิจ รุยัน" userId="87ff68eb-a5d1-464b-8057-40612676e17b" providerId="ADAL" clId="{1534D1B0-6DB4-4451-9891-4DA3DD835A6D}" dt="2020-09-02T13:29:59.537" v="875" actId="478"/>
          <ac:spMkLst>
            <pc:docMk/>
            <pc:sldMk cId="1377370851" sldId="291"/>
            <ac:spMk id="50" creationId="{5ABD108D-D0BE-442F-9239-7851B322029E}"/>
          </ac:spMkLst>
        </pc:spChg>
        <pc:spChg chg="del">
          <ac:chgData name="นายอมรกิจ รุยัน" userId="87ff68eb-a5d1-464b-8057-40612676e17b" providerId="ADAL" clId="{1534D1B0-6DB4-4451-9891-4DA3DD835A6D}" dt="2020-09-02T13:29:58.319" v="874" actId="478"/>
          <ac:spMkLst>
            <pc:docMk/>
            <pc:sldMk cId="1377370851" sldId="291"/>
            <ac:spMk id="51" creationId="{EEFF756A-7A6D-4B11-8F03-C412D7E5C763}"/>
          </ac:spMkLst>
        </pc:spChg>
        <pc:spChg chg="del">
          <ac:chgData name="นายอมรกิจ รุยัน" userId="87ff68eb-a5d1-464b-8057-40612676e17b" providerId="ADAL" clId="{1534D1B0-6DB4-4451-9891-4DA3DD835A6D}" dt="2020-09-02T13:29:54.877" v="872" actId="478"/>
          <ac:spMkLst>
            <pc:docMk/>
            <pc:sldMk cId="1377370851" sldId="291"/>
            <ac:spMk id="52" creationId="{498D15DA-6225-4940-95F8-5CEC9543F97E}"/>
          </ac:spMkLst>
        </pc:spChg>
        <pc:spChg chg="del">
          <ac:chgData name="นายอมรกิจ รุยัน" userId="87ff68eb-a5d1-464b-8057-40612676e17b" providerId="ADAL" clId="{1534D1B0-6DB4-4451-9891-4DA3DD835A6D}" dt="2020-09-02T13:29:56.767" v="873" actId="478"/>
          <ac:spMkLst>
            <pc:docMk/>
            <pc:sldMk cId="1377370851" sldId="291"/>
            <ac:spMk id="53" creationId="{30A8492E-B939-4EC6-A848-12EEAE1DF460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54" creationId="{65FB38A1-BA93-438C-9EE5-8D21E48B701B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55" creationId="{471C4623-CA47-4A17-B0C8-401D26D49176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57" creationId="{28BE0E86-2DD7-4E0B-8F4C-E5E601F40790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7:24.874" v="885" actId="164"/>
          <ac:spMkLst>
            <pc:docMk/>
            <pc:sldMk cId="1377370851" sldId="291"/>
            <ac:spMk id="58" creationId="{4EF2A1C6-B458-43E5-BA84-AC7EF4A32BFC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60" creationId="{D119A9C3-4B14-4E72-99DA-2BBBD3081670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6:55.617" v="880" actId="165"/>
          <ac:spMkLst>
            <pc:docMk/>
            <pc:sldMk cId="1377370851" sldId="291"/>
            <ac:spMk id="64" creationId="{D9D22B5D-01F3-4D6D-89BA-B1BEF31E8867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7:10.667" v="881" actId="164"/>
          <ac:spMkLst>
            <pc:docMk/>
            <pc:sldMk cId="1377370851" sldId="291"/>
            <ac:spMk id="67" creationId="{21BA3ED5-6D29-42C3-9396-49792456B6AA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7:19.798" v="884" actId="164"/>
          <ac:spMkLst>
            <pc:docMk/>
            <pc:sldMk cId="1377370851" sldId="291"/>
            <ac:spMk id="69" creationId="{62B16B70-EA67-4201-9A2D-9262ACE1C513}"/>
          </ac:spMkLst>
        </pc:spChg>
        <pc:spChg chg="del">
          <ac:chgData name="นายอมรกิจ รุยัน" userId="87ff68eb-a5d1-464b-8057-40612676e17b" providerId="ADAL" clId="{1534D1B0-6DB4-4451-9891-4DA3DD835A6D}" dt="2020-09-02T13:32:06.601" v="876" actId="478"/>
          <ac:spMkLst>
            <pc:docMk/>
            <pc:sldMk cId="1377370851" sldId="291"/>
            <ac:spMk id="70" creationId="{DBF92AC0-18E0-4F6F-A367-D9C69E5F7AD3}"/>
          </ac:spMkLst>
        </pc:spChg>
        <pc:spChg chg="mod topLvl">
          <ac:chgData name="นายอมรกิจ รุยัน" userId="87ff68eb-a5d1-464b-8057-40612676e17b" providerId="ADAL" clId="{1534D1B0-6DB4-4451-9891-4DA3DD835A6D}" dt="2020-09-02T13:37:14.434" v="883" actId="1076"/>
          <ac:spMkLst>
            <pc:docMk/>
            <pc:sldMk cId="1377370851" sldId="291"/>
            <ac:spMk id="71" creationId="{E5DDEE23-E918-425B-8286-7CC1318CDF14}"/>
          </ac:spMkLst>
        </pc:spChg>
        <pc:spChg chg="mod ord">
          <ac:chgData name="นายอมรกิจ รุยัน" userId="87ff68eb-a5d1-464b-8057-40612676e17b" providerId="ADAL" clId="{1534D1B0-6DB4-4451-9891-4DA3DD835A6D}" dt="2020-09-02T13:29:36.734" v="870" actId="700"/>
          <ac:spMkLst>
            <pc:docMk/>
            <pc:sldMk cId="1377370851" sldId="291"/>
            <ac:spMk id="540" creationId="{00000000-0000-0000-0000-000000000000}"/>
          </ac:spMkLst>
        </pc:spChg>
        <pc:spChg chg="del">
          <ac:chgData name="นายอมรกิจ รุยัน" userId="87ff68eb-a5d1-464b-8057-40612676e17b" providerId="ADAL" clId="{1534D1B0-6DB4-4451-9891-4DA3DD835A6D}" dt="2020-09-02T13:29:41.943" v="871" actId="478"/>
          <ac:spMkLst>
            <pc:docMk/>
            <pc:sldMk cId="1377370851" sldId="291"/>
            <ac:spMk id="569" creationId="{00000000-0000-0000-0000-000000000000}"/>
          </ac:spMkLst>
        </pc:spChg>
        <pc:grpChg chg="del mod topLvl">
          <ac:chgData name="นายอมรกิจ รุยัน" userId="87ff68eb-a5d1-464b-8057-40612676e17b" providerId="ADAL" clId="{1534D1B0-6DB4-4451-9891-4DA3DD835A6D}" dt="2020-09-02T13:36:55.617" v="880" actId="165"/>
          <ac:grpSpMkLst>
            <pc:docMk/>
            <pc:sldMk cId="1377370851" sldId="291"/>
            <ac:grpSpMk id="3" creationId="{40F9BCEE-914F-4C56-BD24-5998D25487AD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9-02T13:37:10.667" v="881" actId="164"/>
          <ac:grpSpMkLst>
            <pc:docMk/>
            <pc:sldMk cId="1377370851" sldId="291"/>
            <ac:grpSpMk id="4" creationId="{0FEE7886-6ABA-458B-857E-77E3EF5C6BD0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9-02T13:37:19.798" v="884" actId="164"/>
          <ac:grpSpMkLst>
            <pc:docMk/>
            <pc:sldMk cId="1377370851" sldId="291"/>
            <ac:grpSpMk id="5" creationId="{23D91E4E-D479-436E-8987-E2C268990278}"/>
          </ac:grpSpMkLst>
        </pc:grpChg>
        <pc:grpChg chg="add mod">
          <ac:chgData name="นายอมรกิจ รุยัน" userId="87ff68eb-a5d1-464b-8057-40612676e17b" providerId="ADAL" clId="{1534D1B0-6DB4-4451-9891-4DA3DD835A6D}" dt="2020-09-02T13:37:24.874" v="885" actId="164"/>
          <ac:grpSpMkLst>
            <pc:docMk/>
            <pc:sldMk cId="1377370851" sldId="291"/>
            <ac:grpSpMk id="7" creationId="{DB8FE1C0-9E26-4D74-AEFD-7928C4980E4E}"/>
          </ac:grpSpMkLst>
        </pc:grpChg>
        <pc:grpChg chg="del">
          <ac:chgData name="นายอมรกิจ รุยัน" userId="87ff68eb-a5d1-464b-8057-40612676e17b" providerId="ADAL" clId="{1534D1B0-6DB4-4451-9891-4DA3DD835A6D}" dt="2020-09-02T13:36:39.134" v="878" actId="478"/>
          <ac:grpSpMkLst>
            <pc:docMk/>
            <pc:sldMk cId="1377370851" sldId="291"/>
            <ac:grpSpMk id="11" creationId="{00D85ABC-0063-4522-A43C-1E95F672FB9B}"/>
          </ac:grpSpMkLst>
        </pc:grpChg>
        <pc:grpChg chg="del">
          <ac:chgData name="นายอมรกิจ รุยัน" userId="87ff68eb-a5d1-464b-8057-40612676e17b" providerId="ADAL" clId="{1534D1B0-6DB4-4451-9891-4DA3DD835A6D}" dt="2020-09-02T13:36:50.273" v="879" actId="165"/>
          <ac:grpSpMkLst>
            <pc:docMk/>
            <pc:sldMk cId="1377370851" sldId="291"/>
            <ac:grpSpMk id="13" creationId="{AAC98B46-97A4-419A-B1F0-85B85135C622}"/>
          </ac:grpSpMkLst>
        </pc:grpChg>
        <pc:picChg chg="add mod">
          <ac:chgData name="นายอมรกิจ รุยัน" userId="87ff68eb-a5d1-464b-8057-40612676e17b" providerId="ADAL" clId="{1534D1B0-6DB4-4451-9891-4DA3DD835A6D}" dt="2020-09-02T13:43:44.551" v="888" actId="1076"/>
          <ac:picMkLst>
            <pc:docMk/>
            <pc:sldMk cId="1377370851" sldId="291"/>
            <ac:picMk id="9" creationId="{552DB675-9873-4DD5-AB7B-816C7B3522D7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36" creationId="{8F19AF4C-D61B-44D4-9098-CF6DD4D50F4F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39" creationId="{E7D66E24-5B30-4AA6-AD43-7C9105F17D0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40" creationId="{F9BF9AF8-9580-42A5-8885-136707ADBE38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41" creationId="{12F6A2BC-8442-4A3B-AD76-D79ECC2BD265}"/>
          </ac:picMkLst>
        </pc:picChg>
        <pc:picChg chg="del mod topLvl">
          <ac:chgData name="นายอมรกิจ รุยัน" userId="87ff68eb-a5d1-464b-8057-40612676e17b" providerId="ADAL" clId="{1534D1B0-6DB4-4451-9891-4DA3DD835A6D}" dt="2020-09-02T13:43:40.150" v="886" actId="478"/>
          <ac:picMkLst>
            <pc:docMk/>
            <pc:sldMk cId="1377370851" sldId="291"/>
            <ac:picMk id="42" creationId="{9B75F33D-7358-4F02-812F-62DFE82F8B8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43" creationId="{4B5360A1-E094-4BD0-9ACA-FC7123A0DC7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44" creationId="{4E7869AE-CFD1-4669-9F5B-01F05DB23D94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7:24.874" v="885" actId="164"/>
          <ac:picMkLst>
            <pc:docMk/>
            <pc:sldMk cId="1377370851" sldId="291"/>
            <ac:picMk id="56" creationId="{DE62FD6F-2CEF-4BDE-A686-6BD29454C805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6:55.617" v="880" actId="165"/>
          <ac:picMkLst>
            <pc:docMk/>
            <pc:sldMk cId="1377370851" sldId="291"/>
            <ac:picMk id="63" creationId="{E13D9F81-1DF8-4AB4-A7AE-809BEACB2536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7:10.667" v="881" actId="164"/>
          <ac:picMkLst>
            <pc:docMk/>
            <pc:sldMk cId="1377370851" sldId="291"/>
            <ac:picMk id="66" creationId="{5646454B-B6C4-4F83-AF78-D6AA9F48927B}"/>
          </ac:picMkLst>
        </pc:picChg>
        <pc:picChg chg="mod topLvl">
          <ac:chgData name="นายอมรกิจ รุยัน" userId="87ff68eb-a5d1-464b-8057-40612676e17b" providerId="ADAL" clId="{1534D1B0-6DB4-4451-9891-4DA3DD835A6D}" dt="2020-09-02T13:37:19.798" v="884" actId="164"/>
          <ac:picMkLst>
            <pc:docMk/>
            <pc:sldMk cId="1377370851" sldId="291"/>
            <ac:picMk id="73" creationId="{8A462B2C-F904-4497-9BD0-7F69A154135D}"/>
          </ac:picMkLst>
        </pc:picChg>
        <pc:cxnChg chg="del mod">
          <ac:chgData name="นายอมรกิจ รุยัน" userId="87ff68eb-a5d1-464b-8057-40612676e17b" providerId="ADAL" clId="{1534D1B0-6DB4-4451-9891-4DA3DD835A6D}" dt="2020-09-02T13:36:39.134" v="878" actId="478"/>
          <ac:cxnSpMkLst>
            <pc:docMk/>
            <pc:sldMk cId="1377370851" sldId="291"/>
            <ac:cxnSpMk id="6" creationId="{0218531A-4E60-47B2-BA3F-B2D27479571D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0.273" v="879" actId="165"/>
          <ac:cxnSpMkLst>
            <pc:docMk/>
            <pc:sldMk cId="1377370851" sldId="291"/>
            <ac:cxnSpMk id="8" creationId="{78FC920E-8FA7-422E-A11B-C2C5108F899B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45" creationId="{E37734A1-AF4A-44F5-BF81-A57AC43583A0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46" creationId="{17E30096-AE3A-41C0-BA5D-8548F728FA69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47" creationId="{DD0C0469-CFB8-4FEC-A236-318C8D4DBF9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48" creationId="{CFBC136E-F6C9-455D-A576-851A61076042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43:40.150" v="886" actId="478"/>
          <ac:cxnSpMkLst>
            <pc:docMk/>
            <pc:sldMk cId="1377370851" sldId="291"/>
            <ac:cxnSpMk id="49" creationId="{8D7F5C8A-8AF4-48FD-86F3-E29637E137F1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59" creationId="{96C7A73A-F50A-4FA8-805E-93AD7F6A238F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61" creationId="{53D75A6F-0AC9-40F3-A6B8-C2550F65D19D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62" creationId="{141E79B4-F452-405F-9087-1D9023E5FCB4}"/>
          </ac:cxnSpMkLst>
        </pc:cxnChg>
        <pc:cxnChg chg="mod topLvl">
          <ac:chgData name="นายอมรกิจ รุยัน" userId="87ff68eb-a5d1-464b-8057-40612676e17b" providerId="ADAL" clId="{1534D1B0-6DB4-4451-9891-4DA3DD835A6D}" dt="2020-09-02T13:36:55.617" v="880" actId="165"/>
          <ac:cxnSpMkLst>
            <pc:docMk/>
            <pc:sldMk cId="1377370851" sldId="291"/>
            <ac:cxnSpMk id="65" creationId="{4BA58820-D704-493F-BAC2-16FE9C7C1189}"/>
          </ac:cxnSpMkLst>
        </pc:cxnChg>
      </pc:sldChg>
      <pc:sldMasterChg chg="modTransition modSldLayout">
        <pc:chgData name="นายอมรกิจ รุยัน" userId="87ff68eb-a5d1-464b-8057-40612676e17b" providerId="ADAL" clId="{1534D1B0-6DB4-4451-9891-4DA3DD835A6D}" dt="2020-08-18T16:50:21.014" v="365"/>
        <pc:sldMasterMkLst>
          <pc:docMk/>
          <pc:sldMasterMk cId="456385374" sldId="2147483660"/>
        </pc:sldMasterMkLst>
        <pc:sldLayoutChg chg="addSp delSp">
          <pc:chgData name="นายอมรกิจ รุยัน" userId="87ff68eb-a5d1-464b-8057-40612676e17b" providerId="ADAL" clId="{1534D1B0-6DB4-4451-9891-4DA3DD835A6D}" dt="2020-08-18T16:50:21.014" v="365"/>
          <pc:sldLayoutMkLst>
            <pc:docMk/>
            <pc:sldMasterMk cId="456385374" sldId="2147483660"/>
            <pc:sldLayoutMk cId="1162796903" sldId="2147483672"/>
          </pc:sldLayoutMkLst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34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35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36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37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38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69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70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71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1162796903" sldId="2147483672"/>
              <ac:spMk id="72" creationId="{00000000-0000-0000-0000-000000000000}"/>
            </ac:spMkLst>
          </pc:spChg>
          <pc:grpChg chg="add del">
            <ac:chgData name="นายอมรกิจ รุยัน" userId="87ff68eb-a5d1-464b-8057-40612676e17b" providerId="ADAL" clId="{1534D1B0-6DB4-4451-9891-4DA3DD835A6D}" dt="2020-08-18T16:50:21.014" v="365"/>
            <ac:grpSpMkLst>
              <pc:docMk/>
              <pc:sldMasterMk cId="456385374" sldId="2147483660"/>
              <pc:sldLayoutMk cId="1162796903" sldId="2147483672"/>
              <ac:grpSpMk id="39" creationId="{00000000-0000-0000-0000-000000000000}"/>
            </ac:grpSpMkLst>
          </pc:grpChg>
          <pc:grpChg chg="add del">
            <ac:chgData name="นายอมรกิจ รุยัน" userId="87ff68eb-a5d1-464b-8057-40612676e17b" providerId="ADAL" clId="{1534D1B0-6DB4-4451-9891-4DA3DD835A6D}" dt="2020-08-18T16:50:21.014" v="365"/>
            <ac:grpSpMkLst>
              <pc:docMk/>
              <pc:sldMasterMk cId="456385374" sldId="2147483660"/>
              <pc:sldLayoutMk cId="1162796903" sldId="2147483672"/>
              <ac:grpSpMk id="43" creationId="{00000000-0000-0000-0000-000000000000}"/>
            </ac:grpSpMkLst>
          </pc:grpChg>
        </pc:sldLayoutChg>
        <pc:sldLayoutChg chg="addSp delSp">
          <pc:chgData name="นายอมรกิจ รุยัน" userId="87ff68eb-a5d1-464b-8057-40612676e17b" providerId="ADAL" clId="{1534D1B0-6DB4-4451-9891-4DA3DD835A6D}" dt="2020-08-18T16:50:21.014" v="365"/>
          <pc:sldLayoutMkLst>
            <pc:docMk/>
            <pc:sldMasterMk cId="456385374" sldId="2147483660"/>
            <pc:sldLayoutMk cId="391714654" sldId="2147483673"/>
          </pc:sldLayoutMkLst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18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19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20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21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22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53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54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55" creationId="{00000000-0000-0000-0000-000000000000}"/>
            </ac:spMkLst>
          </pc:spChg>
          <pc:spChg chg="add del">
            <ac:chgData name="นายอมรกิจ รุยัน" userId="87ff68eb-a5d1-464b-8057-40612676e17b" providerId="ADAL" clId="{1534D1B0-6DB4-4451-9891-4DA3DD835A6D}" dt="2020-08-18T16:50:21.014" v="365"/>
            <ac:spMkLst>
              <pc:docMk/>
              <pc:sldMasterMk cId="456385374" sldId="2147483660"/>
              <pc:sldLayoutMk cId="391714654" sldId="2147483673"/>
              <ac:spMk id="456" creationId="{00000000-0000-0000-0000-000000000000}"/>
            </ac:spMkLst>
          </pc:spChg>
          <pc:grpChg chg="add del">
            <ac:chgData name="นายอมรกิจ รุยัน" userId="87ff68eb-a5d1-464b-8057-40612676e17b" providerId="ADAL" clId="{1534D1B0-6DB4-4451-9891-4DA3DD835A6D}" dt="2020-08-18T16:50:21.014" v="365"/>
            <ac:grpSpMkLst>
              <pc:docMk/>
              <pc:sldMasterMk cId="456385374" sldId="2147483660"/>
              <pc:sldLayoutMk cId="391714654" sldId="2147483673"/>
              <ac:grpSpMk id="423" creationId="{00000000-0000-0000-0000-000000000000}"/>
            </ac:grpSpMkLst>
          </pc:grpChg>
          <pc:grpChg chg="add del">
            <ac:chgData name="นายอมรกิจ รุยัน" userId="87ff68eb-a5d1-464b-8057-40612676e17b" providerId="ADAL" clId="{1534D1B0-6DB4-4451-9891-4DA3DD835A6D}" dt="2020-08-18T16:50:21.014" v="365"/>
            <ac:grpSpMkLst>
              <pc:docMk/>
              <pc:sldMasterMk cId="456385374" sldId="2147483660"/>
              <pc:sldLayoutMk cId="391714654" sldId="2147483673"/>
              <ac:grpSpMk id="427" creationId="{00000000-0000-0000-0000-000000000000}"/>
            </ac:grpSpMkLst>
          </pc:grpChg>
        </pc:sldLayoutChg>
      </pc:sldMasterChg>
    </pc:docChg>
  </pc:docChgLst>
  <pc:docChgLst>
    <pc:chgData name="นายอมรกิจ รุยัน" userId="87ff68eb-a5d1-464b-8057-40612676e17b" providerId="ADAL" clId="{C0A632E4-AADB-4849-9531-7EC953B0CB4C}"/>
    <pc:docChg chg="undo custSel addSld delSld modSld">
      <pc:chgData name="นายอมรกิจ รุยัน" userId="87ff68eb-a5d1-464b-8057-40612676e17b" providerId="ADAL" clId="{C0A632E4-AADB-4849-9531-7EC953B0CB4C}" dt="2020-08-05T16:10:33.738" v="1200" actId="1076"/>
      <pc:docMkLst>
        <pc:docMk/>
      </pc:docMkLst>
      <pc:sldChg chg="modSp mod">
        <pc:chgData name="นายอมรกิจ รุยัน" userId="87ff68eb-a5d1-464b-8057-40612676e17b" providerId="ADAL" clId="{C0A632E4-AADB-4849-9531-7EC953B0CB4C}" dt="2020-07-31T10:20:17.643" v="22" actId="403"/>
        <pc:sldMkLst>
          <pc:docMk/>
          <pc:sldMk cId="0" sldId="256"/>
        </pc:sldMkLst>
        <pc:spChg chg="mod">
          <ac:chgData name="นายอมรกิจ รุยัน" userId="87ff68eb-a5d1-464b-8057-40612676e17b" providerId="ADAL" clId="{C0A632E4-AADB-4849-9531-7EC953B0CB4C}" dt="2020-07-31T10:20:17.643" v="22" actId="403"/>
          <ac:spMkLst>
            <pc:docMk/>
            <pc:sldMk cId="0" sldId="256"/>
            <ac:spMk id="46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19:58.546" v="17" actId="403"/>
          <ac:spMkLst>
            <pc:docMk/>
            <pc:sldMk cId="0" sldId="256"/>
            <ac:spMk id="465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0:52.832" v="31" actId="403"/>
        <pc:sldMkLst>
          <pc:docMk/>
          <pc:sldMk cId="0" sldId="257"/>
        </pc:sldMkLst>
        <pc:spChg chg="mod">
          <ac:chgData name="นายอมรกิจ รุยัน" userId="87ff68eb-a5d1-464b-8057-40612676e17b" providerId="ADAL" clId="{C0A632E4-AADB-4849-9531-7EC953B0CB4C}" dt="2020-07-31T10:20:52.832" v="31" actId="403"/>
          <ac:spMkLst>
            <pc:docMk/>
            <pc:sldMk cId="0" sldId="257"/>
            <ac:spMk id="47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0:48.840" v="30" actId="403"/>
          <ac:spMkLst>
            <pc:docMk/>
            <pc:sldMk cId="0" sldId="257"/>
            <ac:spMk id="47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0:48.840" v="30" actId="403"/>
          <ac:spMkLst>
            <pc:docMk/>
            <pc:sldMk cId="0" sldId="257"/>
            <ac:spMk id="47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0:44.413" v="29" actId="404"/>
          <ac:spMkLst>
            <pc:docMk/>
            <pc:sldMk cId="0" sldId="257"/>
            <ac:spMk id="476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0:59.820" v="33" actId="403"/>
        <pc:sldMkLst>
          <pc:docMk/>
          <pc:sldMk cId="0" sldId="258"/>
        </pc:sldMkLst>
        <pc:spChg chg="mod">
          <ac:chgData name="นายอมรกิจ รุยัน" userId="87ff68eb-a5d1-464b-8057-40612676e17b" providerId="ADAL" clId="{C0A632E4-AADB-4849-9531-7EC953B0CB4C}" dt="2020-07-31T10:20:59.820" v="33" actId="403"/>
          <ac:spMkLst>
            <pc:docMk/>
            <pc:sldMk cId="0" sldId="258"/>
            <ac:spMk id="48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0:59.820" v="33" actId="403"/>
          <ac:spMkLst>
            <pc:docMk/>
            <pc:sldMk cId="0" sldId="258"/>
            <ac:spMk id="48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0:59.820" v="33" actId="403"/>
          <ac:spMkLst>
            <pc:docMk/>
            <pc:sldMk cId="0" sldId="258"/>
            <ac:spMk id="485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3:15:04.032" v="194" actId="1076"/>
        <pc:sldMkLst>
          <pc:docMk/>
          <pc:sldMk cId="0" sldId="259"/>
        </pc:sldMkLst>
        <pc:spChg chg="mod">
          <ac:chgData name="นายอมรกิจ รุยัน" userId="87ff68eb-a5d1-464b-8057-40612676e17b" providerId="ADAL" clId="{C0A632E4-AADB-4849-9531-7EC953B0CB4C}" dt="2020-07-31T10:21:33.779" v="41" actId="242"/>
          <ac:spMkLst>
            <pc:docMk/>
            <pc:sldMk cId="0" sldId="259"/>
            <ac:spMk id="495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1:37.144" v="42" actId="242"/>
          <ac:spMkLst>
            <pc:docMk/>
            <pc:sldMk cId="0" sldId="259"/>
            <ac:spMk id="496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3:14:58.844" v="193" actId="1076"/>
          <ac:spMkLst>
            <pc:docMk/>
            <pc:sldMk cId="0" sldId="259"/>
            <ac:spMk id="49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3:15:04.032" v="194" actId="1076"/>
          <ac:spMkLst>
            <pc:docMk/>
            <pc:sldMk cId="0" sldId="259"/>
            <ac:spMk id="501" creationId="{00000000-0000-0000-0000-000000000000}"/>
          </ac:spMkLst>
        </pc:spChg>
      </pc:sldChg>
      <pc:sldChg chg="addSp delSp modSp mod">
        <pc:chgData name="นายอมรกิจ รุยัน" userId="87ff68eb-a5d1-464b-8057-40612676e17b" providerId="ADAL" clId="{C0A632E4-AADB-4849-9531-7EC953B0CB4C}" dt="2020-08-05T16:10:33.738" v="1200" actId="1076"/>
        <pc:sldMkLst>
          <pc:docMk/>
          <pc:sldMk cId="0" sldId="260"/>
        </pc:sldMkLst>
        <pc:spChg chg="mod">
          <ac:chgData name="นายอมรกิจ รุยัน" userId="87ff68eb-a5d1-464b-8057-40612676e17b" providerId="ADAL" clId="{C0A632E4-AADB-4849-9531-7EC953B0CB4C}" dt="2020-07-31T10:50:44.708" v="191" actId="948"/>
          <ac:spMkLst>
            <pc:docMk/>
            <pc:sldMk cId="0" sldId="260"/>
            <ac:spMk id="50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2:02.068" v="46" actId="403"/>
          <ac:spMkLst>
            <pc:docMk/>
            <pc:sldMk cId="0" sldId="260"/>
            <ac:spMk id="50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50:36.403" v="190" actId="948"/>
          <ac:spMkLst>
            <pc:docMk/>
            <pc:sldMk cId="0" sldId="260"/>
            <ac:spMk id="50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50:52.352" v="192" actId="948"/>
          <ac:spMkLst>
            <pc:docMk/>
            <pc:sldMk cId="0" sldId="260"/>
            <ac:spMk id="51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2:02.068" v="46" actId="403"/>
          <ac:spMkLst>
            <pc:docMk/>
            <pc:sldMk cId="0" sldId="260"/>
            <ac:spMk id="511" creationId="{00000000-0000-0000-0000-000000000000}"/>
          </ac:spMkLst>
        </pc:spChg>
        <pc:picChg chg="add mod">
          <ac:chgData name="นายอมรกิจ รุยัน" userId="87ff68eb-a5d1-464b-8057-40612676e17b" providerId="ADAL" clId="{C0A632E4-AADB-4849-9531-7EC953B0CB4C}" dt="2020-08-05T16:10:33.738" v="1200" actId="1076"/>
          <ac:picMkLst>
            <pc:docMk/>
            <pc:sldMk cId="0" sldId="260"/>
            <ac:picMk id="2" creationId="{AE619A2C-1BF2-48A5-9C9C-F6BBDCBF4985}"/>
          </ac:picMkLst>
        </pc:picChg>
        <pc:picChg chg="del">
          <ac:chgData name="นายอมรกิจ รุยัน" userId="87ff68eb-a5d1-464b-8057-40612676e17b" providerId="ADAL" clId="{C0A632E4-AADB-4849-9531-7EC953B0CB4C}" dt="2020-08-05T16:10:27.657" v="1197" actId="478"/>
          <ac:picMkLst>
            <pc:docMk/>
            <pc:sldMk cId="0" sldId="260"/>
            <ac:picMk id="513" creationId="{00000000-0000-0000-0000-000000000000}"/>
          </ac:picMkLst>
        </pc:picChg>
      </pc:sldChg>
      <pc:sldChg chg="modSp mod">
        <pc:chgData name="นายอมรกิจ รุยัน" userId="87ff68eb-a5d1-464b-8057-40612676e17b" providerId="ADAL" clId="{C0A632E4-AADB-4849-9531-7EC953B0CB4C}" dt="2020-07-31T10:22:48.926" v="52" actId="404"/>
        <pc:sldMkLst>
          <pc:docMk/>
          <pc:sldMk cId="0" sldId="261"/>
        </pc:sldMkLst>
        <pc:spChg chg="mod">
          <ac:chgData name="นายอมรกิจ รุยัน" userId="87ff68eb-a5d1-464b-8057-40612676e17b" providerId="ADAL" clId="{C0A632E4-AADB-4849-9531-7EC953B0CB4C}" dt="2020-07-31T10:22:48.926" v="52" actId="404"/>
          <ac:spMkLst>
            <pc:docMk/>
            <pc:sldMk cId="0" sldId="261"/>
            <ac:spMk id="52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2:48.926" v="52" actId="404"/>
          <ac:spMkLst>
            <pc:docMk/>
            <pc:sldMk cId="0" sldId="261"/>
            <ac:spMk id="526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3:17.370" v="58" actId="120"/>
        <pc:sldMkLst>
          <pc:docMk/>
          <pc:sldMk cId="0" sldId="262"/>
        </pc:sldMkLst>
        <pc:spChg chg="mod">
          <ac:chgData name="นายอมรกิจ รุยัน" userId="87ff68eb-a5d1-464b-8057-40612676e17b" providerId="ADAL" clId="{C0A632E4-AADB-4849-9531-7EC953B0CB4C}" dt="2020-07-31T10:22:58.389" v="54" actId="403"/>
          <ac:spMkLst>
            <pc:docMk/>
            <pc:sldMk cId="0" sldId="262"/>
            <ac:spMk id="53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3:17.370" v="58" actId="120"/>
          <ac:spMkLst>
            <pc:docMk/>
            <pc:sldMk cId="0" sldId="262"/>
            <ac:spMk id="534" creationId="{00000000-0000-0000-0000-000000000000}"/>
          </ac:spMkLst>
        </pc:spChg>
      </pc:sldChg>
      <pc:sldChg chg="addSp modSp mod modAnim">
        <pc:chgData name="นายอมรกิจ รุยัน" userId="87ff68eb-a5d1-464b-8057-40612676e17b" providerId="ADAL" clId="{C0A632E4-AADB-4849-9531-7EC953B0CB4C}" dt="2020-08-02T11:28:22.762" v="1113"/>
        <pc:sldMkLst>
          <pc:docMk/>
          <pc:sldMk cId="0" sldId="263"/>
        </pc:sldMkLst>
        <pc:spChg chg="add mod">
          <ac:chgData name="นายอมรกิจ รุยัน" userId="87ff68eb-a5d1-464b-8057-40612676e17b" providerId="ADAL" clId="{C0A632E4-AADB-4849-9531-7EC953B0CB4C}" dt="2020-08-01T13:40:30.923" v="240" actId="1076"/>
          <ac:spMkLst>
            <pc:docMk/>
            <pc:sldMk cId="0" sldId="263"/>
            <ac:spMk id="38" creationId="{1C545A58-096A-4FFF-B1EA-ADA8A1249F09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5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5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13.758" v="200" actId="1036"/>
          <ac:spMkLst>
            <pc:docMk/>
            <pc:sldMk cId="0" sldId="263"/>
            <ac:spMk id="555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56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32:46.662" v="201" actId="1076"/>
          <ac:spMkLst>
            <pc:docMk/>
            <pc:sldMk cId="0" sldId="263"/>
            <ac:spMk id="55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5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6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6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6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3:29:08.677" v="199" actId="1076"/>
          <ac:spMkLst>
            <pc:docMk/>
            <pc:sldMk cId="0" sldId="263"/>
            <ac:spMk id="565" creationId="{00000000-0000-0000-0000-000000000000}"/>
          </ac:spMkLst>
        </pc:spChg>
        <pc:picChg chg="add mod">
          <ac:chgData name="นายอมรกิจ รุยัน" userId="87ff68eb-a5d1-464b-8057-40612676e17b" providerId="ADAL" clId="{C0A632E4-AADB-4849-9531-7EC953B0CB4C}" dt="2020-08-01T13:40:30.923" v="240" actId="1076"/>
          <ac:picMkLst>
            <pc:docMk/>
            <pc:sldMk cId="0" sldId="263"/>
            <ac:picMk id="37" creationId="{6B40E513-8AF4-4815-81A8-B5864822ACD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1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2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3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4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5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32:46.662" v="201" actId="1076"/>
          <ac:picMkLst>
            <pc:docMk/>
            <pc:sldMk cId="0" sldId="263"/>
            <ac:picMk id="546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47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38:04.007" v="216" actId="207"/>
          <ac:picMkLst>
            <pc:docMk/>
            <pc:sldMk cId="0" sldId="263"/>
            <ac:picMk id="559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3:29:08.677" v="199" actId="1076"/>
          <ac:picMkLst>
            <pc:docMk/>
            <pc:sldMk cId="0" sldId="263"/>
            <ac:picMk id="563" creationId="{00000000-0000-0000-0000-000000000000}"/>
          </ac:picMkLst>
        </pc:picChg>
        <pc:cxnChg chg="add mod">
          <ac:chgData name="นายอมรกิจ รุยัน" userId="87ff68eb-a5d1-464b-8057-40612676e17b" providerId="ADAL" clId="{C0A632E4-AADB-4849-9531-7EC953B0CB4C}" dt="2020-08-01T13:40:33.273" v="241" actId="14100"/>
          <ac:cxnSpMkLst>
            <pc:docMk/>
            <pc:sldMk cId="0" sldId="263"/>
            <ac:cxnSpMk id="8" creationId="{0E6E7A0A-0D06-4FB0-A2AE-52A0E948CEB9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4:44.421" v="212" actId="13822"/>
          <ac:cxnSpMkLst>
            <pc:docMk/>
            <pc:sldMk cId="0" sldId="263"/>
            <ac:cxnSpMk id="548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8:37.947" v="219" actId="1076"/>
          <ac:cxnSpMkLst>
            <pc:docMk/>
            <pc:sldMk cId="0" sldId="263"/>
            <ac:cxnSpMk id="549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8:40.054" v="220" actId="1076"/>
          <ac:cxnSpMkLst>
            <pc:docMk/>
            <pc:sldMk cId="0" sldId="263"/>
            <ac:cxnSpMk id="550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16.265" v="202" actId="13822"/>
          <ac:cxnSpMkLst>
            <pc:docMk/>
            <pc:sldMk cId="0" sldId="263"/>
            <ac:cxnSpMk id="551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18.167" v="203" actId="13822"/>
          <ac:cxnSpMkLst>
            <pc:docMk/>
            <pc:sldMk cId="0" sldId="263"/>
            <ac:cxnSpMk id="552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28.456" v="204" actId="13822"/>
          <ac:cxnSpMkLst>
            <pc:docMk/>
            <pc:sldMk cId="0" sldId="263"/>
            <ac:cxnSpMk id="562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30.101" v="205" actId="13822"/>
          <ac:cxnSpMkLst>
            <pc:docMk/>
            <pc:sldMk cId="0" sldId="263"/>
            <ac:cxnSpMk id="566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31.683" v="206" actId="13822"/>
          <ac:cxnSpMkLst>
            <pc:docMk/>
            <pc:sldMk cId="0" sldId="263"/>
            <ac:cxnSpMk id="567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3:33:42.298" v="209" actId="13822"/>
          <ac:cxnSpMkLst>
            <pc:docMk/>
            <pc:sldMk cId="0" sldId="263"/>
            <ac:cxnSpMk id="568" creationId="{00000000-0000-0000-0000-000000000000}"/>
          </ac:cxnSpMkLst>
        </pc:cxnChg>
      </pc:sldChg>
      <pc:sldChg chg="modSp mod">
        <pc:chgData name="นายอมรกิจ รุยัน" userId="87ff68eb-a5d1-464b-8057-40612676e17b" providerId="ADAL" clId="{C0A632E4-AADB-4849-9531-7EC953B0CB4C}" dt="2020-07-31T10:24:36.527" v="70" actId="403"/>
        <pc:sldMkLst>
          <pc:docMk/>
          <pc:sldMk cId="0" sldId="264"/>
        </pc:sldMkLst>
        <pc:spChg chg="mod">
          <ac:chgData name="นายอมรกิจ รุยัน" userId="87ff68eb-a5d1-464b-8057-40612676e17b" providerId="ADAL" clId="{C0A632E4-AADB-4849-9531-7EC953B0CB4C}" dt="2020-07-31T10:24:28.797" v="68" actId="404"/>
          <ac:spMkLst>
            <pc:docMk/>
            <pc:sldMk cId="0" sldId="264"/>
            <ac:spMk id="575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4:28.797" v="68" actId="404"/>
          <ac:spMkLst>
            <pc:docMk/>
            <pc:sldMk cId="0" sldId="264"/>
            <ac:spMk id="57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4:28.797" v="68" actId="404"/>
          <ac:spMkLst>
            <pc:docMk/>
            <pc:sldMk cId="0" sldId="264"/>
            <ac:spMk id="57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4:36.527" v="70" actId="403"/>
          <ac:spMkLst>
            <pc:docMk/>
            <pc:sldMk cId="0" sldId="264"/>
            <ac:spMk id="580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5:36.885" v="83" actId="14100"/>
        <pc:sldMkLst>
          <pc:docMk/>
          <pc:sldMk cId="0" sldId="265"/>
        </pc:sldMkLst>
        <pc:spChg chg="mod">
          <ac:chgData name="นายอมรกิจ รุยัน" userId="87ff68eb-a5d1-464b-8057-40612676e17b" providerId="ADAL" clId="{C0A632E4-AADB-4849-9531-7EC953B0CB4C}" dt="2020-07-31T10:24:50.582" v="73" actId="403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4:50.582" v="73" actId="403"/>
          <ac:spMkLst>
            <pc:docMk/>
            <pc:sldMk cId="0" sldId="265"/>
            <ac:spMk id="58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4:50.582" v="73" actId="403"/>
          <ac:spMkLst>
            <pc:docMk/>
            <pc:sldMk cId="0" sldId="265"/>
            <ac:spMk id="58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5:36.885" v="83" actId="14100"/>
          <ac:spMkLst>
            <pc:docMk/>
            <pc:sldMk cId="0" sldId="265"/>
            <ac:spMk id="591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6:01.867" v="89" actId="113"/>
        <pc:sldMkLst>
          <pc:docMk/>
          <pc:sldMk cId="0" sldId="266"/>
        </pc:sldMkLst>
        <pc:spChg chg="mod">
          <ac:chgData name="นายอมรกิจ รุยัน" userId="87ff68eb-a5d1-464b-8057-40612676e17b" providerId="ADAL" clId="{C0A632E4-AADB-4849-9531-7EC953B0CB4C}" dt="2020-07-31T10:25:51.245" v="86" actId="403"/>
          <ac:spMkLst>
            <pc:docMk/>
            <pc:sldMk cId="0" sldId="266"/>
            <ac:spMk id="59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5:51.245" v="86" actId="403"/>
          <ac:spMkLst>
            <pc:docMk/>
            <pc:sldMk cId="0" sldId="266"/>
            <ac:spMk id="59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5:51.245" v="86" actId="403"/>
          <ac:spMkLst>
            <pc:docMk/>
            <pc:sldMk cId="0" sldId="266"/>
            <ac:spMk id="60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01.867" v="89" actId="113"/>
          <ac:spMkLst>
            <pc:docMk/>
            <pc:sldMk cId="0" sldId="266"/>
            <ac:spMk id="602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8-02T14:35:02.321" v="1144" actId="207"/>
        <pc:sldMkLst>
          <pc:docMk/>
          <pc:sldMk cId="0" sldId="267"/>
        </pc:sldMkLst>
        <pc:spChg chg="mod">
          <ac:chgData name="นายอมรกิจ รุยัน" userId="87ff68eb-a5d1-464b-8057-40612676e17b" providerId="ADAL" clId="{C0A632E4-AADB-4849-9531-7EC953B0CB4C}" dt="2020-07-31T10:26:14.279" v="92" actId="403"/>
          <ac:spMkLst>
            <pc:docMk/>
            <pc:sldMk cId="0" sldId="267"/>
            <ac:spMk id="60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14.279" v="92" actId="403"/>
          <ac:spMkLst>
            <pc:docMk/>
            <pc:sldMk cId="0" sldId="267"/>
            <ac:spMk id="61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14.279" v="92" actId="403"/>
          <ac:spMkLst>
            <pc:docMk/>
            <pc:sldMk cId="0" sldId="267"/>
            <ac:spMk id="61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2T14:35:02.321" v="1144" actId="207"/>
          <ac:spMkLst>
            <pc:docMk/>
            <pc:sldMk cId="0" sldId="267"/>
            <ac:spMk id="613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8-02T14:37:37.817" v="1156" actId="14100"/>
        <pc:sldMkLst>
          <pc:docMk/>
          <pc:sldMk cId="0" sldId="268"/>
        </pc:sldMkLst>
        <pc:spChg chg="mod">
          <ac:chgData name="นายอมรกิจ รุยัน" userId="87ff68eb-a5d1-464b-8057-40612676e17b" providerId="ADAL" clId="{C0A632E4-AADB-4849-9531-7EC953B0CB4C}" dt="2020-07-31T10:26:27.155" v="97" actId="404"/>
          <ac:spMkLst>
            <pc:docMk/>
            <pc:sldMk cId="0" sldId="268"/>
            <ac:spMk id="61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27.155" v="97" actId="404"/>
          <ac:spMkLst>
            <pc:docMk/>
            <pc:sldMk cId="0" sldId="268"/>
            <ac:spMk id="62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27.155" v="97" actId="404"/>
          <ac:spMkLst>
            <pc:docMk/>
            <pc:sldMk cId="0" sldId="268"/>
            <ac:spMk id="62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2T14:37:37.817" v="1156" actId="14100"/>
          <ac:spMkLst>
            <pc:docMk/>
            <pc:sldMk cId="0" sldId="268"/>
            <ac:spMk id="624" creationId="{00000000-0000-0000-0000-000000000000}"/>
          </ac:spMkLst>
        </pc:spChg>
      </pc:sldChg>
      <pc:sldChg chg="addSp modSp mod">
        <pc:chgData name="นายอมรกิจ รุยัน" userId="87ff68eb-a5d1-464b-8057-40612676e17b" providerId="ADAL" clId="{C0A632E4-AADB-4849-9531-7EC953B0CB4C}" dt="2020-08-01T16:14:01.273" v="1102" actId="1076"/>
        <pc:sldMkLst>
          <pc:docMk/>
          <pc:sldMk cId="0" sldId="269"/>
        </pc:sldMkLst>
        <pc:spChg chg="add mod ord">
          <ac:chgData name="นายอมรกิจ รุยัน" userId="87ff68eb-a5d1-464b-8057-40612676e17b" providerId="ADAL" clId="{C0A632E4-AADB-4849-9531-7EC953B0CB4C}" dt="2020-08-01T16:13:23.042" v="1079" actId="1076"/>
          <ac:spMkLst>
            <pc:docMk/>
            <pc:sldMk cId="0" sldId="269"/>
            <ac:spMk id="5" creationId="{DD87C307-915D-4D8D-A619-FB61C42E97BE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6:10:30.486" v="984" actId="1076"/>
          <ac:spMkLst>
            <pc:docMk/>
            <pc:sldMk cId="0" sldId="269"/>
            <ac:spMk id="6" creationId="{38C6110A-A66D-4B43-91F5-9946A1F009BC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6:13:42.612" v="1085" actId="1076"/>
          <ac:spMkLst>
            <pc:docMk/>
            <pc:sldMk cId="0" sldId="269"/>
            <ac:spMk id="7" creationId="{B0778966-1B4F-431C-8FBD-3A1487DDEE49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6:10:47.927" v="999" actId="1076"/>
          <ac:spMkLst>
            <pc:docMk/>
            <pc:sldMk cId="0" sldId="269"/>
            <ac:spMk id="32" creationId="{1932D38D-5993-4A81-8F5C-B26EAE63B49C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6:14:01.273" v="1102" actId="1076"/>
          <ac:spMkLst>
            <pc:docMk/>
            <pc:sldMk cId="0" sldId="269"/>
            <ac:spMk id="34" creationId="{3F6F3924-2086-476C-972C-C989AFA1D17A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6:58.597" v="105" actId="1076"/>
          <ac:spMkLst>
            <pc:docMk/>
            <pc:sldMk cId="0" sldId="269"/>
            <ac:spMk id="63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6:09:51.978" v="971" actId="1076"/>
          <ac:spMkLst>
            <pc:docMk/>
            <pc:sldMk cId="0" sldId="269"/>
            <ac:spMk id="645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6:09:51.978" v="971" actId="1076"/>
          <ac:spMkLst>
            <pc:docMk/>
            <pc:sldMk cId="0" sldId="269"/>
            <ac:spMk id="64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6:09:09.300" v="961" actId="164"/>
          <ac:spMkLst>
            <pc:docMk/>
            <pc:sldMk cId="0" sldId="269"/>
            <ac:spMk id="64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1T16:05:18.459" v="954" actId="164"/>
          <ac:spMkLst>
            <pc:docMk/>
            <pc:sldMk cId="0" sldId="269"/>
            <ac:spMk id="650" creationId="{00000000-0000-0000-0000-000000000000}"/>
          </ac:spMkLst>
        </pc:spChg>
        <pc:grpChg chg="add mod">
          <ac:chgData name="นายอมรกิจ รุยัน" userId="87ff68eb-a5d1-464b-8057-40612676e17b" providerId="ADAL" clId="{C0A632E4-AADB-4849-9531-7EC953B0CB4C}" dt="2020-08-01T16:09:51.978" v="971" actId="1076"/>
          <ac:grpSpMkLst>
            <pc:docMk/>
            <pc:sldMk cId="0" sldId="269"/>
            <ac:grpSpMk id="2" creationId="{968299A7-071E-44D1-948D-801E9ACCA33B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6:13:28.027" v="1081" actId="1076"/>
          <ac:grpSpMkLst>
            <pc:docMk/>
            <pc:sldMk cId="0" sldId="269"/>
            <ac:grpSpMk id="4" creationId="{62210A2E-0262-4146-8421-507CEA325AAD}"/>
          </ac:grpSpMkLst>
        </pc:grpChg>
        <pc:grpChg chg="mod">
          <ac:chgData name="นายอมรกิจ รุยัน" userId="87ff68eb-a5d1-464b-8057-40612676e17b" providerId="ADAL" clId="{C0A632E4-AADB-4849-9531-7EC953B0CB4C}" dt="2020-08-01T16:05:18.459" v="954" actId="164"/>
          <ac:grpSpMkLst>
            <pc:docMk/>
            <pc:sldMk cId="0" sldId="269"/>
            <ac:grpSpMk id="640" creationId="{00000000-0000-0000-0000-000000000000}"/>
          </ac:grpSpMkLst>
        </pc:grpChg>
        <pc:picChg chg="mod">
          <ac:chgData name="นายอมรกิจ รุยัน" userId="87ff68eb-a5d1-464b-8057-40612676e17b" providerId="ADAL" clId="{C0A632E4-AADB-4849-9531-7EC953B0CB4C}" dt="2020-08-01T16:09:51.978" v="971" actId="1076"/>
          <ac:picMkLst>
            <pc:docMk/>
            <pc:sldMk cId="0" sldId="269"/>
            <ac:picMk id="644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6:09:51.978" v="971" actId="1076"/>
          <ac:picMkLst>
            <pc:docMk/>
            <pc:sldMk cId="0" sldId="269"/>
            <ac:picMk id="646" creationId="{00000000-0000-0000-0000-000000000000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6:09:09.300" v="961" actId="164"/>
          <ac:picMkLst>
            <pc:docMk/>
            <pc:sldMk cId="0" sldId="269"/>
            <ac:picMk id="648" creationId="{00000000-0000-0000-0000-000000000000}"/>
          </ac:picMkLst>
        </pc:picChg>
        <pc:cxnChg chg="mod">
          <ac:chgData name="นายอมรกิจ รุยัน" userId="87ff68eb-a5d1-464b-8057-40612676e17b" providerId="ADAL" clId="{C0A632E4-AADB-4849-9531-7EC953B0CB4C}" dt="2020-08-01T16:09:51.978" v="971" actId="1076"/>
          <ac:cxnSpMkLst>
            <pc:docMk/>
            <pc:sldMk cId="0" sldId="269"/>
            <ac:cxnSpMk id="651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6:09:51.978" v="971" actId="1076"/>
          <ac:cxnSpMkLst>
            <pc:docMk/>
            <pc:sldMk cId="0" sldId="269"/>
            <ac:cxnSpMk id="652" creationId="{00000000-0000-0000-0000-000000000000}"/>
          </ac:cxnSpMkLst>
        </pc:cxnChg>
        <pc:cxnChg chg="mod">
          <ac:chgData name="นายอมรกิจ รุยัน" userId="87ff68eb-a5d1-464b-8057-40612676e17b" providerId="ADAL" clId="{C0A632E4-AADB-4849-9531-7EC953B0CB4C}" dt="2020-08-01T16:09:51.978" v="971" actId="1076"/>
          <ac:cxnSpMkLst>
            <pc:docMk/>
            <pc:sldMk cId="0" sldId="269"/>
            <ac:cxnSpMk id="653" creationId="{00000000-0000-0000-0000-000000000000}"/>
          </ac:cxnSpMkLst>
        </pc:cxnChg>
      </pc:sldChg>
      <pc:sldChg chg="addSp delSp modSp mod delAnim modAnim">
        <pc:chgData name="นายอมรกิจ รุยัน" userId="87ff68eb-a5d1-464b-8057-40612676e17b" providerId="ADAL" clId="{C0A632E4-AADB-4849-9531-7EC953B0CB4C}" dt="2020-08-01T15:36:12.781" v="777" actId="13822"/>
        <pc:sldMkLst>
          <pc:docMk/>
          <pc:sldMk cId="0" sldId="270"/>
        </pc:sldMkLst>
        <pc:spChg chg="add del mod">
          <ac:chgData name="นายอมรกิจ รุยัน" userId="87ff68eb-a5d1-464b-8057-40612676e17b" providerId="ADAL" clId="{C0A632E4-AADB-4849-9531-7EC953B0CB4C}" dt="2020-08-01T13:46:05.297" v="291" actId="478"/>
          <ac:spMkLst>
            <pc:docMk/>
            <pc:sldMk cId="0" sldId="270"/>
            <ac:spMk id="18" creationId="{762E438A-F0B3-46E9-8722-883FDF55DE26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4:03.699" v="278" actId="1076"/>
          <ac:spMkLst>
            <pc:docMk/>
            <pc:sldMk cId="0" sldId="270"/>
            <ac:spMk id="54" creationId="{AF16B538-45DC-4745-9702-63699CBCC02B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4:01.351" v="277" actId="1076"/>
          <ac:spMkLst>
            <pc:docMk/>
            <pc:sldMk cId="0" sldId="270"/>
            <ac:spMk id="55" creationId="{9B932601-F1BD-4F93-B5ED-9C9040A690B1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6:18.151" v="295" actId="1076"/>
          <ac:spMkLst>
            <pc:docMk/>
            <pc:sldMk cId="0" sldId="270"/>
            <ac:spMk id="56" creationId="{EE977963-17A5-4F5B-B261-30F8A2D2FEF0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3:52.618" v="275" actId="1076"/>
          <ac:spMkLst>
            <pc:docMk/>
            <pc:sldMk cId="0" sldId="270"/>
            <ac:spMk id="57" creationId="{1AC588A1-922F-45CB-8D83-204B62FC9289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3:52.618" v="275" actId="1076"/>
          <ac:spMkLst>
            <pc:docMk/>
            <pc:sldMk cId="0" sldId="270"/>
            <ac:spMk id="58" creationId="{DE8A3582-ED91-4EE3-807C-EEB97984A488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2:52.818" v="266" actId="1076"/>
          <ac:spMkLst>
            <pc:docMk/>
            <pc:sldMk cId="0" sldId="270"/>
            <ac:spMk id="59" creationId="{4B854751-29D2-44AE-A215-3EF5800FDE12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2:16.828" v="258" actId="1076"/>
          <ac:spMkLst>
            <pc:docMk/>
            <pc:sldMk cId="0" sldId="270"/>
            <ac:spMk id="61" creationId="{CE38857D-0E6F-40D4-BDA9-3F964AAE286C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6:13.894" v="294" actId="1076"/>
          <ac:spMkLst>
            <pc:docMk/>
            <pc:sldMk cId="0" sldId="270"/>
            <ac:spMk id="62" creationId="{296EF203-5694-4F90-946C-FE4D8EBBDA56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8:00.804" v="297" actId="1076"/>
          <ac:spMkLst>
            <pc:docMk/>
            <pc:sldMk cId="0" sldId="270"/>
            <ac:spMk id="65" creationId="{DBC9211C-6D92-475D-A261-98738D292CE8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2:32.304" v="262" actId="1076"/>
          <ac:spMkLst>
            <pc:docMk/>
            <pc:sldMk cId="0" sldId="270"/>
            <ac:spMk id="66" creationId="{CFC193BB-FCAF-4A78-9620-24DEA5C36D40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3:44:27.860" v="285" actId="1076"/>
          <ac:spMkLst>
            <pc:docMk/>
            <pc:sldMk cId="0" sldId="270"/>
            <ac:spMk id="71" creationId="{B169754F-50F1-475F-B5EF-A4FBD5CFF3FE}"/>
          </ac:spMkLst>
        </pc:spChg>
        <pc:spChg chg="mod">
          <ac:chgData name="นายอมรกิจ รุยัน" userId="87ff68eb-a5d1-464b-8057-40612676e17b" providerId="ADAL" clId="{C0A632E4-AADB-4849-9531-7EC953B0CB4C}" dt="2020-08-01T13:46:40.901" v="296" actId="1076"/>
          <ac:spMkLst>
            <pc:docMk/>
            <pc:sldMk cId="0" sldId="270"/>
            <ac:spMk id="659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6.527" v="243" actId="478"/>
          <ac:spMkLst>
            <pc:docMk/>
            <pc:sldMk cId="0" sldId="270"/>
            <ac:spMk id="682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83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84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85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6.527" v="243" actId="478"/>
          <ac:spMkLst>
            <pc:docMk/>
            <pc:sldMk cId="0" sldId="270"/>
            <ac:spMk id="686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6.527" v="243" actId="478"/>
          <ac:spMkLst>
            <pc:docMk/>
            <pc:sldMk cId="0" sldId="270"/>
            <ac:spMk id="687" creationId="{00000000-0000-0000-0000-000000000000}"/>
          </ac:spMkLst>
        </pc:spChg>
        <pc:spChg chg="del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89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90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93" creationId="{00000000-0000-0000-0000-000000000000}"/>
          </ac:spMkLst>
        </pc:spChg>
        <pc:spChg chg="del mod">
          <ac:chgData name="นายอมรกิจ รุยัน" userId="87ff68eb-a5d1-464b-8057-40612676e17b" providerId="ADAL" clId="{C0A632E4-AADB-4849-9531-7EC953B0CB4C}" dt="2020-08-01T13:41:14.544" v="242" actId="478"/>
          <ac:spMkLst>
            <pc:docMk/>
            <pc:sldMk cId="0" sldId="270"/>
            <ac:spMk id="694" creationId="{00000000-0000-0000-0000-000000000000}"/>
          </ac:spMkLst>
        </pc:spChg>
        <pc:grpChg chg="mod">
          <ac:chgData name="นายอมรกิจ รุยัน" userId="87ff68eb-a5d1-464b-8057-40612676e17b" providerId="ADAL" clId="{C0A632E4-AADB-4849-9531-7EC953B0CB4C}" dt="2020-08-01T13:46:40.901" v="296" actId="1076"/>
          <ac:grpSpMkLst>
            <pc:docMk/>
            <pc:sldMk cId="0" sldId="270"/>
            <ac:grpSpMk id="660" creationId="{00000000-0000-0000-0000-000000000000}"/>
          </ac:grpSpMkLst>
        </pc:grpChg>
        <pc:picChg chg="add mod">
          <ac:chgData name="นายอมรกิจ รุยัน" userId="87ff68eb-a5d1-464b-8057-40612676e17b" providerId="ADAL" clId="{C0A632E4-AADB-4849-9531-7EC953B0CB4C}" dt="2020-08-01T13:43:58.548" v="276" actId="1076"/>
          <ac:picMkLst>
            <pc:docMk/>
            <pc:sldMk cId="0" sldId="270"/>
            <ac:picMk id="42" creationId="{49543A2F-09D2-4F0E-885F-67A8869D2ECA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3:58.548" v="276" actId="1076"/>
          <ac:picMkLst>
            <pc:docMk/>
            <pc:sldMk cId="0" sldId="270"/>
            <ac:picMk id="43" creationId="{22A8565B-FC8B-484C-AED2-D66FCE4D7124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3:52.618" v="275" actId="1076"/>
          <ac:picMkLst>
            <pc:docMk/>
            <pc:sldMk cId="0" sldId="270"/>
            <ac:picMk id="44" creationId="{269180ED-3CBA-4E28-BE1C-5459ADC8B12F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1:41.093" v="247" actId="1076"/>
          <ac:picMkLst>
            <pc:docMk/>
            <pc:sldMk cId="0" sldId="270"/>
            <ac:picMk id="45" creationId="{389EED8D-4DD5-48AB-9DDB-4A3EE5E70F85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1:41.093" v="247" actId="1076"/>
          <ac:picMkLst>
            <pc:docMk/>
            <pc:sldMk cId="0" sldId="270"/>
            <ac:picMk id="46" creationId="{52CE08C9-6104-4E78-9C8F-19B22496B4E9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3:52.618" v="275" actId="1076"/>
          <ac:picMkLst>
            <pc:docMk/>
            <pc:sldMk cId="0" sldId="270"/>
            <ac:picMk id="47" creationId="{553A5EFB-5B06-4B95-9C78-B564181BA7CA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2:14.891" v="257" actId="1076"/>
          <ac:picMkLst>
            <pc:docMk/>
            <pc:sldMk cId="0" sldId="270"/>
            <ac:picMk id="48" creationId="{0D855E4E-F979-4699-99E7-3431CA381C50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2:11.368" v="255" actId="1076"/>
          <ac:picMkLst>
            <pc:docMk/>
            <pc:sldMk cId="0" sldId="270"/>
            <ac:picMk id="60" creationId="{FABB6ED7-F8D0-4B31-A4A6-978CD4272599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8:00.804" v="297" actId="1076"/>
          <ac:picMkLst>
            <pc:docMk/>
            <pc:sldMk cId="0" sldId="270"/>
            <ac:picMk id="64" creationId="{A6994F6B-B543-43F2-A10D-6037B18E4FC7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3:44:25.397" v="284" actId="1076"/>
          <ac:picMkLst>
            <pc:docMk/>
            <pc:sldMk cId="0" sldId="270"/>
            <ac:picMk id="70" creationId="{553B9499-F373-49B6-9076-C70CE1BC032B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8.358" v="244" actId="478"/>
          <ac:picMkLst>
            <pc:docMk/>
            <pc:sldMk cId="0" sldId="270"/>
            <ac:picMk id="670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6.527" v="243" actId="478"/>
          <ac:picMkLst>
            <pc:docMk/>
            <pc:sldMk cId="0" sldId="270"/>
            <ac:picMk id="671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72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73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74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75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76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88" creationId="{00000000-0000-0000-0000-000000000000}"/>
          </ac:picMkLst>
        </pc:picChg>
        <pc:picChg chg="del">
          <ac:chgData name="นายอมรกิจ รุยัน" userId="87ff68eb-a5d1-464b-8057-40612676e17b" providerId="ADAL" clId="{C0A632E4-AADB-4849-9531-7EC953B0CB4C}" dt="2020-08-01T13:41:14.544" v="242" actId="478"/>
          <ac:picMkLst>
            <pc:docMk/>
            <pc:sldMk cId="0" sldId="270"/>
            <ac:picMk id="692" creationId="{00000000-0000-0000-0000-000000000000}"/>
          </ac:picMkLst>
        </pc:picChg>
        <pc:cxnChg chg="add mod">
          <ac:chgData name="นายอมรกิจ รุยัน" userId="87ff68eb-a5d1-464b-8057-40612676e17b" providerId="ADAL" clId="{C0A632E4-AADB-4849-9531-7EC953B0CB4C}" dt="2020-08-01T15:36:12.781" v="777" actId="13822"/>
          <ac:cxnSpMkLst>
            <pc:docMk/>
            <pc:sldMk cId="0" sldId="270"/>
            <ac:cxnSpMk id="3" creationId="{F4B28F49-C445-4AD1-99A4-F3BD4DC265B2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3:58.548" v="276" actId="1076"/>
          <ac:cxnSpMkLst>
            <pc:docMk/>
            <pc:sldMk cId="0" sldId="270"/>
            <ac:cxnSpMk id="49" creationId="{CB39321D-3ACE-4C5B-9A45-78B5EFB4530A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4:15.077" v="283" actId="1076"/>
          <ac:cxnSpMkLst>
            <pc:docMk/>
            <pc:sldMk cId="0" sldId="270"/>
            <ac:cxnSpMk id="50" creationId="{5DA77AD2-8864-42AB-BA63-6D6F3CF873ED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4:12.479" v="282" actId="1076"/>
          <ac:cxnSpMkLst>
            <pc:docMk/>
            <pc:sldMk cId="0" sldId="270"/>
            <ac:cxnSpMk id="51" creationId="{EA30F1D2-5B0A-4324-A2C9-1D9159036B88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3:52.618" v="275" actId="1076"/>
          <ac:cxnSpMkLst>
            <pc:docMk/>
            <pc:sldMk cId="0" sldId="270"/>
            <ac:cxnSpMk id="52" creationId="{D86C8A60-0202-4E2F-AE63-1A5356531474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1:41.093" v="247" actId="1076"/>
          <ac:cxnSpMkLst>
            <pc:docMk/>
            <pc:sldMk cId="0" sldId="270"/>
            <ac:cxnSpMk id="53" creationId="{59469843-F806-4038-A145-E805EC70AE7E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1:41.093" v="247" actId="1076"/>
          <ac:cxnSpMkLst>
            <pc:docMk/>
            <pc:sldMk cId="0" sldId="270"/>
            <ac:cxnSpMk id="63" creationId="{BEC6A722-DB7F-439B-A71C-596C253AB074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2:12.729" v="256" actId="1076"/>
          <ac:cxnSpMkLst>
            <pc:docMk/>
            <pc:sldMk cId="0" sldId="270"/>
            <ac:cxnSpMk id="67" creationId="{B2509D6B-41F0-4627-BF18-310D228E6FDD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1:53.568" v="250" actId="14100"/>
          <ac:cxnSpMkLst>
            <pc:docMk/>
            <pc:sldMk cId="0" sldId="270"/>
            <ac:cxnSpMk id="68" creationId="{9EE673C3-5BBF-447F-BD6F-1A208C7D6A14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3:48:02.772" v="298" actId="14100"/>
          <ac:cxnSpMkLst>
            <pc:docMk/>
            <pc:sldMk cId="0" sldId="270"/>
            <ac:cxnSpMk id="69" creationId="{E22082A0-3812-45C1-B870-33BC2BA06C20}"/>
          </ac:cxnSpMkLst>
        </pc:cxnChg>
        <pc:cxnChg chg="add del mod">
          <ac:chgData name="นายอมรกิจ รุยัน" userId="87ff68eb-a5d1-464b-8057-40612676e17b" providerId="ADAL" clId="{C0A632E4-AADB-4849-9531-7EC953B0CB4C}" dt="2020-08-01T15:35:59.258" v="775" actId="478"/>
          <ac:cxnSpMkLst>
            <pc:docMk/>
            <pc:sldMk cId="0" sldId="270"/>
            <ac:cxnSpMk id="72" creationId="{9EDDF4C4-AAF7-429D-B12D-82B15515837B}"/>
          </ac:cxnSpMkLst>
        </pc:cxnChg>
        <pc:cxnChg chg="del mod">
          <ac:chgData name="นายอมรกิจ รุยัน" userId="87ff68eb-a5d1-464b-8057-40612676e17b" providerId="ADAL" clId="{C0A632E4-AADB-4849-9531-7EC953B0CB4C}" dt="2020-08-01T13:41:16.527" v="243" actId="478"/>
          <ac:cxnSpMkLst>
            <pc:docMk/>
            <pc:sldMk cId="0" sldId="270"/>
            <ac:cxnSpMk id="677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78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79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80" creationId="{00000000-0000-0000-0000-000000000000}"/>
          </ac:cxnSpMkLst>
        </pc:cxnChg>
        <pc:cxnChg chg="del mod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81" creationId="{00000000-0000-0000-0000-000000000000}"/>
          </ac:cxnSpMkLst>
        </pc:cxnChg>
        <pc:cxnChg chg="del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91" creationId="{00000000-0000-0000-0000-000000000000}"/>
          </ac:cxnSpMkLst>
        </pc:cxnChg>
        <pc:cxnChg chg="del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95" creationId="{00000000-0000-0000-0000-000000000000}"/>
          </ac:cxnSpMkLst>
        </pc:cxnChg>
        <pc:cxnChg chg="del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96" creationId="{00000000-0000-0000-0000-000000000000}"/>
          </ac:cxnSpMkLst>
        </pc:cxnChg>
        <pc:cxnChg chg="del">
          <ac:chgData name="นายอมรกิจ รุยัน" userId="87ff68eb-a5d1-464b-8057-40612676e17b" providerId="ADAL" clId="{C0A632E4-AADB-4849-9531-7EC953B0CB4C}" dt="2020-08-01T13:41:14.544" v="242" actId="478"/>
          <ac:cxnSpMkLst>
            <pc:docMk/>
            <pc:sldMk cId="0" sldId="270"/>
            <ac:cxnSpMk id="697" creationId="{00000000-0000-0000-0000-000000000000}"/>
          </ac:cxnSpMkLst>
        </pc:cxnChg>
      </pc:sldChg>
      <pc:sldChg chg="modSp mod">
        <pc:chgData name="นายอมรกิจ รุยัน" userId="87ff68eb-a5d1-464b-8057-40612676e17b" providerId="ADAL" clId="{C0A632E4-AADB-4849-9531-7EC953B0CB4C}" dt="2020-07-31T10:29:26.211" v="113" actId="403"/>
        <pc:sldMkLst>
          <pc:docMk/>
          <pc:sldMk cId="0" sldId="271"/>
        </pc:sldMkLst>
        <pc:spChg chg="mod">
          <ac:chgData name="นายอมรกิจ รุยัน" userId="87ff68eb-a5d1-464b-8057-40612676e17b" providerId="ADAL" clId="{C0A632E4-AADB-4849-9531-7EC953B0CB4C}" dt="2020-07-31T10:29:26.211" v="113" actId="403"/>
          <ac:spMkLst>
            <pc:docMk/>
            <pc:sldMk cId="0" sldId="271"/>
            <ac:spMk id="70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26.211" v="113" actId="403"/>
          <ac:spMkLst>
            <pc:docMk/>
            <pc:sldMk cId="0" sldId="271"/>
            <ac:spMk id="705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26.211" v="113" actId="403"/>
          <ac:spMkLst>
            <pc:docMk/>
            <pc:sldMk cId="0" sldId="271"/>
            <ac:spMk id="708" creationId="{00000000-0000-0000-0000-000000000000}"/>
          </ac:spMkLst>
        </pc:spChg>
      </pc:sldChg>
      <pc:sldChg chg="addSp delSp modSp mod modAnim">
        <pc:chgData name="นายอมรกิจ รุยัน" userId="87ff68eb-a5d1-464b-8057-40612676e17b" providerId="ADAL" clId="{C0A632E4-AADB-4849-9531-7EC953B0CB4C}" dt="2020-08-05T05:47:46.954" v="1196"/>
        <pc:sldMkLst>
          <pc:docMk/>
          <pc:sldMk cId="0" sldId="272"/>
        </pc:sldMkLst>
        <pc:spChg chg="mod">
          <ac:chgData name="นายอมรกิจ รุยัน" userId="87ff68eb-a5d1-464b-8057-40612676e17b" providerId="ADAL" clId="{C0A632E4-AADB-4849-9531-7EC953B0CB4C}" dt="2020-07-31T10:29:38.988" v="116" actId="403"/>
          <ac:spMkLst>
            <pc:docMk/>
            <pc:sldMk cId="0" sldId="272"/>
            <ac:spMk id="71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38.988" v="116" actId="403"/>
          <ac:spMkLst>
            <pc:docMk/>
            <pc:sldMk cId="0" sldId="272"/>
            <ac:spMk id="71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38.988" v="116" actId="403"/>
          <ac:spMkLst>
            <pc:docMk/>
            <pc:sldMk cId="0" sldId="272"/>
            <ac:spMk id="722" creationId="{00000000-0000-0000-0000-000000000000}"/>
          </ac:spMkLst>
        </pc:spChg>
        <pc:picChg chg="add mod">
          <ac:chgData name="นายอมรกิจ รุยัน" userId="87ff68eb-a5d1-464b-8057-40612676e17b" providerId="ADAL" clId="{C0A632E4-AADB-4849-9531-7EC953B0CB4C}" dt="2020-08-05T05:44:02.379" v="1192" actId="1076"/>
          <ac:picMkLst>
            <pc:docMk/>
            <pc:sldMk cId="0" sldId="272"/>
            <ac:picMk id="4" creationId="{F4D46D9F-1FE2-44C0-8E2C-27B4F57C24F5}"/>
          </ac:picMkLst>
        </pc:picChg>
        <pc:picChg chg="del">
          <ac:chgData name="นายอมรกิจ รุยัน" userId="87ff68eb-a5d1-464b-8057-40612676e17b" providerId="ADAL" clId="{C0A632E4-AADB-4849-9531-7EC953B0CB4C}" dt="2020-08-05T05:43:49.516" v="1186" actId="478"/>
          <ac:picMkLst>
            <pc:docMk/>
            <pc:sldMk cId="0" sldId="272"/>
            <ac:picMk id="716" creationId="{00000000-0000-0000-0000-000000000000}"/>
          </ac:picMkLst>
        </pc:picChg>
      </pc:sldChg>
      <pc:sldChg chg="modSp mod">
        <pc:chgData name="นายอมรกิจ รุยัน" userId="87ff68eb-a5d1-464b-8057-40612676e17b" providerId="ADAL" clId="{C0A632E4-AADB-4849-9531-7EC953B0CB4C}" dt="2020-07-31T10:29:48.304" v="119" actId="403"/>
        <pc:sldMkLst>
          <pc:docMk/>
          <pc:sldMk cId="0" sldId="273"/>
        </pc:sldMkLst>
        <pc:spChg chg="mod">
          <ac:chgData name="นายอมรกิจ รุยัน" userId="87ff68eb-a5d1-464b-8057-40612676e17b" providerId="ADAL" clId="{C0A632E4-AADB-4849-9531-7EC953B0CB4C}" dt="2020-07-31T10:29:48.304" v="119" actId="403"/>
          <ac:spMkLst>
            <pc:docMk/>
            <pc:sldMk cId="0" sldId="273"/>
            <ac:spMk id="73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48.304" v="119" actId="403"/>
          <ac:spMkLst>
            <pc:docMk/>
            <pc:sldMk cId="0" sldId="273"/>
            <ac:spMk id="73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48.304" v="119" actId="403"/>
          <ac:spMkLst>
            <pc:docMk/>
            <pc:sldMk cId="0" sldId="273"/>
            <ac:spMk id="735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29:58.179" v="122" actId="403"/>
        <pc:sldMkLst>
          <pc:docMk/>
          <pc:sldMk cId="0" sldId="274"/>
        </pc:sldMkLst>
        <pc:spChg chg="mod">
          <ac:chgData name="นายอมรกิจ รุยัน" userId="87ff68eb-a5d1-464b-8057-40612676e17b" providerId="ADAL" clId="{C0A632E4-AADB-4849-9531-7EC953B0CB4C}" dt="2020-07-31T10:29:58.179" v="122" actId="403"/>
          <ac:spMkLst>
            <pc:docMk/>
            <pc:sldMk cId="0" sldId="274"/>
            <ac:spMk id="74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58.179" v="122" actId="403"/>
          <ac:spMkLst>
            <pc:docMk/>
            <pc:sldMk cId="0" sldId="274"/>
            <ac:spMk id="74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29:58.179" v="122" actId="403"/>
          <ac:spMkLst>
            <pc:docMk/>
            <pc:sldMk cId="0" sldId="274"/>
            <ac:spMk id="746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30:57.424" v="133" actId="14100"/>
        <pc:sldMkLst>
          <pc:docMk/>
          <pc:sldMk cId="0" sldId="275"/>
        </pc:sldMkLst>
        <pc:spChg chg="mod">
          <ac:chgData name="นายอมรกิจ รุยัน" userId="87ff68eb-a5d1-464b-8057-40612676e17b" providerId="ADAL" clId="{C0A632E4-AADB-4849-9531-7EC953B0CB4C}" dt="2020-07-31T10:30:08.577" v="125" actId="403"/>
          <ac:spMkLst>
            <pc:docMk/>
            <pc:sldMk cId="0" sldId="275"/>
            <ac:spMk id="75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0:57.424" v="133" actId="14100"/>
          <ac:spMkLst>
            <pc:docMk/>
            <pc:sldMk cId="0" sldId="275"/>
            <ac:spMk id="75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0:54.253" v="132" actId="1076"/>
          <ac:spMkLst>
            <pc:docMk/>
            <pc:sldMk cId="0" sldId="275"/>
            <ac:spMk id="754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31:05.635" v="136" actId="403"/>
        <pc:sldMkLst>
          <pc:docMk/>
          <pc:sldMk cId="0" sldId="276"/>
        </pc:sldMkLst>
        <pc:spChg chg="mod">
          <ac:chgData name="นายอมรกิจ รุยัน" userId="87ff68eb-a5d1-464b-8057-40612676e17b" providerId="ADAL" clId="{C0A632E4-AADB-4849-9531-7EC953B0CB4C}" dt="2020-07-31T10:31:05.635" v="136" actId="403"/>
          <ac:spMkLst>
            <pc:docMk/>
            <pc:sldMk cId="0" sldId="276"/>
            <ac:spMk id="760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8-05T05:37:52.433" v="1184" actId="14100"/>
        <pc:sldMkLst>
          <pc:docMk/>
          <pc:sldMk cId="0" sldId="277"/>
        </pc:sldMkLst>
        <pc:spChg chg="mod">
          <ac:chgData name="นายอมรกิจ รุยัน" userId="87ff68eb-a5d1-464b-8057-40612676e17b" providerId="ADAL" clId="{C0A632E4-AADB-4849-9531-7EC953B0CB4C}" dt="2020-07-31T10:31:12.684" v="139" actId="403"/>
          <ac:spMkLst>
            <pc:docMk/>
            <pc:sldMk cId="0" sldId="277"/>
            <ac:spMk id="767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1:26.002" v="142" actId="403"/>
          <ac:spMkLst>
            <pc:docMk/>
            <pc:sldMk cId="0" sldId="277"/>
            <ac:spMk id="76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1:26.002" v="142" actId="403"/>
          <ac:spMkLst>
            <pc:docMk/>
            <pc:sldMk cId="0" sldId="277"/>
            <ac:spMk id="77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2T14:43:57.161" v="1160" actId="20577"/>
          <ac:spMkLst>
            <pc:docMk/>
            <pc:sldMk cId="0" sldId="277"/>
            <ac:spMk id="77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1:51.851" v="144" actId="948"/>
          <ac:spMkLst>
            <pc:docMk/>
            <pc:sldMk cId="0" sldId="277"/>
            <ac:spMk id="77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1:51.851" v="144" actId="948"/>
          <ac:spMkLst>
            <pc:docMk/>
            <pc:sldMk cId="0" sldId="277"/>
            <ac:spMk id="77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1:26.002" v="142" actId="403"/>
          <ac:spMkLst>
            <pc:docMk/>
            <pc:sldMk cId="0" sldId="277"/>
            <ac:spMk id="77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8-05T05:37:52.433" v="1184" actId="14100"/>
          <ac:spMkLst>
            <pc:docMk/>
            <pc:sldMk cId="0" sldId="277"/>
            <ac:spMk id="775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38:31.407" v="151" actId="404"/>
        <pc:sldMkLst>
          <pc:docMk/>
          <pc:sldMk cId="0" sldId="278"/>
        </pc:sldMkLst>
        <pc:spChg chg="mod">
          <ac:chgData name="นายอมรกิจ รุยัน" userId="87ff68eb-a5d1-464b-8057-40612676e17b" providerId="ADAL" clId="{C0A632E4-AADB-4849-9531-7EC953B0CB4C}" dt="2020-07-31T10:38:18.578" v="147" actId="403"/>
          <ac:spMkLst>
            <pc:docMk/>
            <pc:sldMk cId="0" sldId="278"/>
            <ac:spMk id="78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8:18.578" v="147" actId="403"/>
          <ac:spMkLst>
            <pc:docMk/>
            <pc:sldMk cId="0" sldId="278"/>
            <ac:spMk id="782" creationId="{00000000-0000-0000-0000-000000000000}"/>
          </ac:spMkLst>
        </pc:spChg>
        <pc:graphicFrameChg chg="modGraphic">
          <ac:chgData name="นายอมรกิจ รุยัน" userId="87ff68eb-a5d1-464b-8057-40612676e17b" providerId="ADAL" clId="{C0A632E4-AADB-4849-9531-7EC953B0CB4C}" dt="2020-07-31T10:38:31.407" v="151" actId="404"/>
          <ac:graphicFrameMkLst>
            <pc:docMk/>
            <pc:sldMk cId="0" sldId="278"/>
            <ac:graphicFrameMk id="783" creationId="{00000000-0000-0000-0000-000000000000}"/>
          </ac:graphicFrameMkLst>
        </pc:graphicFrameChg>
      </pc:sldChg>
      <pc:sldChg chg="modSp mod">
        <pc:chgData name="นายอมรกิจ รุยัน" userId="87ff68eb-a5d1-464b-8057-40612676e17b" providerId="ADAL" clId="{C0A632E4-AADB-4849-9531-7EC953B0CB4C}" dt="2020-08-05T05:40:55.137" v="1185" actId="20577"/>
        <pc:sldMkLst>
          <pc:docMk/>
          <pc:sldMk cId="0" sldId="279"/>
        </pc:sldMkLst>
        <pc:spChg chg="mod">
          <ac:chgData name="นายอมรกิจ รุยัน" userId="87ff68eb-a5d1-464b-8057-40612676e17b" providerId="ADAL" clId="{C0A632E4-AADB-4849-9531-7EC953B0CB4C}" dt="2020-07-31T10:38:43.763" v="154" actId="403"/>
          <ac:spMkLst>
            <pc:docMk/>
            <pc:sldMk cId="0" sldId="279"/>
            <ac:spMk id="78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8:43.763" v="154" actId="403"/>
          <ac:spMkLst>
            <pc:docMk/>
            <pc:sldMk cId="0" sldId="279"/>
            <ac:spMk id="790" creationId="{00000000-0000-0000-0000-000000000000}"/>
          </ac:spMkLst>
        </pc:spChg>
        <pc:graphicFrameChg chg="modGraphic">
          <ac:chgData name="นายอมรกิจ รุยัน" userId="87ff68eb-a5d1-464b-8057-40612676e17b" providerId="ADAL" clId="{C0A632E4-AADB-4849-9531-7EC953B0CB4C}" dt="2020-08-05T05:40:55.137" v="1185" actId="20577"/>
          <ac:graphicFrameMkLst>
            <pc:docMk/>
            <pc:sldMk cId="0" sldId="279"/>
            <ac:graphicFrameMk id="791" creationId="{00000000-0000-0000-0000-000000000000}"/>
          </ac:graphicFrameMkLst>
        </pc:graphicFrameChg>
      </pc:sldChg>
      <pc:sldChg chg="modSp mod">
        <pc:chgData name="นายอมรกิจ รุยัน" userId="87ff68eb-a5d1-464b-8057-40612676e17b" providerId="ADAL" clId="{C0A632E4-AADB-4849-9531-7EC953B0CB4C}" dt="2020-07-31T10:40:16.830" v="169" actId="1076"/>
        <pc:sldMkLst>
          <pc:docMk/>
          <pc:sldMk cId="0" sldId="280"/>
        </pc:sldMkLst>
        <pc:spChg chg="mod">
          <ac:chgData name="นายอมรกิจ รุยัน" userId="87ff68eb-a5d1-464b-8057-40612676e17b" providerId="ADAL" clId="{C0A632E4-AADB-4849-9531-7EC953B0CB4C}" dt="2020-07-31T10:39:02.426" v="159" actId="403"/>
          <ac:spMkLst>
            <pc:docMk/>
            <pc:sldMk cId="0" sldId="280"/>
            <ac:spMk id="798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9:02.426" v="159" actId="403"/>
          <ac:spMkLst>
            <pc:docMk/>
            <pc:sldMk cId="0" sldId="280"/>
            <ac:spMk id="799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16.830" v="169" actId="1076"/>
          <ac:spMkLst>
            <pc:docMk/>
            <pc:sldMk cId="0" sldId="280"/>
            <ac:spMk id="800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9:02.426" v="159" actId="403"/>
          <ac:spMkLst>
            <pc:docMk/>
            <pc:sldMk cId="0" sldId="280"/>
            <ac:spMk id="80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14.079" v="168" actId="1076"/>
          <ac:spMkLst>
            <pc:docMk/>
            <pc:sldMk cId="0" sldId="280"/>
            <ac:spMk id="80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9:02.426" v="159" actId="403"/>
          <ac:spMkLst>
            <pc:docMk/>
            <pc:sldMk cId="0" sldId="280"/>
            <ac:spMk id="80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9:02.426" v="159" actId="403"/>
          <ac:spMkLst>
            <pc:docMk/>
            <pc:sldMk cId="0" sldId="280"/>
            <ac:spMk id="80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39:48.564" v="165" actId="948"/>
          <ac:spMkLst>
            <pc:docMk/>
            <pc:sldMk cId="0" sldId="280"/>
            <ac:spMk id="805" creationId="{00000000-0000-0000-0000-000000000000}"/>
          </ac:spMkLst>
        </pc:spChg>
      </pc:sldChg>
      <pc:sldChg chg="modSp mod">
        <pc:chgData name="นายอมรกิจ รุยัน" userId="87ff68eb-a5d1-464b-8057-40612676e17b" providerId="ADAL" clId="{C0A632E4-AADB-4849-9531-7EC953B0CB4C}" dt="2020-07-31T10:40:28.873" v="172" actId="403"/>
        <pc:sldMkLst>
          <pc:docMk/>
          <pc:sldMk cId="0" sldId="281"/>
        </pc:sldMkLst>
        <pc:spChg chg="mod">
          <ac:chgData name="นายอมรกิจ รุยัน" userId="87ff68eb-a5d1-464b-8057-40612676e17b" providerId="ADAL" clId="{C0A632E4-AADB-4849-9531-7EC953B0CB4C}" dt="2020-07-31T10:40:28.873" v="172" actId="403"/>
          <ac:spMkLst>
            <pc:docMk/>
            <pc:sldMk cId="0" sldId="281"/>
            <ac:spMk id="811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28.873" v="172" actId="403"/>
          <ac:spMkLst>
            <pc:docMk/>
            <pc:sldMk cId="0" sldId="281"/>
            <ac:spMk id="812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28.873" v="172" actId="403"/>
          <ac:spMkLst>
            <pc:docMk/>
            <pc:sldMk cId="0" sldId="281"/>
            <ac:spMk id="814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28.873" v="172" actId="403"/>
          <ac:spMkLst>
            <pc:docMk/>
            <pc:sldMk cId="0" sldId="281"/>
            <ac:spMk id="816" creationId="{00000000-0000-0000-0000-000000000000}"/>
          </ac:spMkLst>
        </pc:spChg>
      </pc:sldChg>
      <pc:sldChg chg="addSp delSp modSp mod">
        <pc:chgData name="นายอมรกิจ รุยัน" userId="87ff68eb-a5d1-464b-8057-40612676e17b" providerId="ADAL" clId="{C0A632E4-AADB-4849-9531-7EC953B0CB4C}" dt="2020-07-31T10:40:58.714" v="180" actId="1076"/>
        <pc:sldMkLst>
          <pc:docMk/>
          <pc:sldMk cId="0" sldId="282"/>
        </pc:sldMkLst>
        <pc:spChg chg="add del mod">
          <ac:chgData name="นายอมรกิจ รุยัน" userId="87ff68eb-a5d1-464b-8057-40612676e17b" providerId="ADAL" clId="{C0A632E4-AADB-4849-9531-7EC953B0CB4C}" dt="2020-07-31T10:40:56.483" v="179" actId="478"/>
          <ac:spMkLst>
            <pc:docMk/>
            <pc:sldMk cId="0" sldId="282"/>
            <ac:spMk id="5" creationId="{91A30D97-FE5F-4972-8DE0-4E93376E6369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39.224" v="177" actId="403"/>
          <ac:spMkLst>
            <pc:docMk/>
            <pc:sldMk cId="0" sldId="282"/>
            <ac:spMk id="823" creationId="{00000000-0000-0000-0000-000000000000}"/>
          </ac:spMkLst>
        </pc:spChg>
        <pc:spChg chg="mod">
          <ac:chgData name="นายอมรกิจ รุยัน" userId="87ff68eb-a5d1-464b-8057-40612676e17b" providerId="ADAL" clId="{C0A632E4-AADB-4849-9531-7EC953B0CB4C}" dt="2020-07-31T10:40:58.714" v="180" actId="1076"/>
          <ac:spMkLst>
            <pc:docMk/>
            <pc:sldMk cId="0" sldId="282"/>
            <ac:spMk id="824" creationId="{00000000-0000-0000-0000-000000000000}"/>
          </ac:spMkLst>
        </pc:spChg>
      </pc:sldChg>
      <pc:sldChg chg="modAnim">
        <pc:chgData name="นายอมรกิจ รุยัน" userId="87ff68eb-a5d1-464b-8057-40612676e17b" providerId="ADAL" clId="{C0A632E4-AADB-4849-9531-7EC953B0CB4C}" dt="2020-08-02T11:27:47.656" v="1112"/>
        <pc:sldMkLst>
          <pc:docMk/>
          <pc:sldMk cId="3801689913" sldId="284"/>
        </pc:sldMkLst>
      </pc:sldChg>
      <pc:sldChg chg="addSp delSp modSp new mod modAnim">
        <pc:chgData name="นายอมรกิจ รุยัน" userId="87ff68eb-a5d1-464b-8057-40612676e17b" providerId="ADAL" clId="{C0A632E4-AADB-4849-9531-7EC953B0CB4C}" dt="2020-08-01T14:19:20.437" v="503"/>
        <pc:sldMkLst>
          <pc:docMk/>
          <pc:sldMk cId="1083205499" sldId="286"/>
        </pc:sldMkLst>
        <pc:spChg chg="del">
          <ac:chgData name="นายอมรกิจ รุยัน" userId="87ff68eb-a5d1-464b-8057-40612676e17b" providerId="ADAL" clId="{C0A632E4-AADB-4849-9531-7EC953B0CB4C}" dt="2020-08-01T13:48:43.454" v="300" actId="478"/>
          <ac:spMkLst>
            <pc:docMk/>
            <pc:sldMk cId="1083205499" sldId="286"/>
            <ac:spMk id="2" creationId="{B5C22542-3046-4C42-9784-C01BEACF6507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0:28.003" v="377" actId="164"/>
          <ac:spMkLst>
            <pc:docMk/>
            <pc:sldMk cId="1083205499" sldId="286"/>
            <ac:spMk id="5" creationId="{526E6076-3ADC-4B10-940B-975D3F79556D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0:28.003" v="377" actId="164"/>
          <ac:spMkLst>
            <pc:docMk/>
            <pc:sldMk cId="1083205499" sldId="286"/>
            <ac:spMk id="7" creationId="{B9B4E32E-3F0D-46FC-9982-B12BDDF5117F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0:28.003" v="377" actId="164"/>
          <ac:spMkLst>
            <pc:docMk/>
            <pc:sldMk cId="1083205499" sldId="286"/>
            <ac:spMk id="8" creationId="{2882A1DB-9963-4C14-A50E-C6D5B17AE40B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0:28.003" v="377" actId="164"/>
          <ac:spMkLst>
            <pc:docMk/>
            <pc:sldMk cId="1083205499" sldId="286"/>
            <ac:spMk id="9" creationId="{D61F71F6-C38C-4538-A8FD-EEE1B25B7F87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0:28.003" v="377" actId="164"/>
          <ac:spMkLst>
            <pc:docMk/>
            <pc:sldMk cId="1083205499" sldId="286"/>
            <ac:spMk id="10" creationId="{A9A21FD8-7276-4507-B4EC-01CEC8AC3A1D}"/>
          </ac:spMkLst>
        </pc:spChg>
        <pc:spChg chg="mod">
          <ac:chgData name="นายอมรกิจ รุยัน" userId="87ff68eb-a5d1-464b-8057-40612676e17b" providerId="ADAL" clId="{C0A632E4-AADB-4849-9531-7EC953B0CB4C}" dt="2020-08-01T14:02:39.810" v="382"/>
          <ac:spMkLst>
            <pc:docMk/>
            <pc:sldMk cId="1083205499" sldId="286"/>
            <ac:spMk id="17" creationId="{66CD36C2-E46F-4096-8D49-88B22BB6E133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09:35.302" v="424" actId="1076"/>
          <ac:spMkLst>
            <pc:docMk/>
            <pc:sldMk cId="1083205499" sldId="286"/>
            <ac:spMk id="20" creationId="{E40E7D0F-9FA7-4C08-A01E-42F07FA17222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0:15.676" v="425"/>
          <ac:spMkLst>
            <pc:docMk/>
            <pc:sldMk cId="1083205499" sldId="286"/>
            <ac:spMk id="23" creationId="{DF85BD17-3C9B-4C37-A6BB-CDDC75F86585}"/>
          </ac:spMkLst>
        </pc:spChg>
        <pc:spChg chg="add del mod">
          <ac:chgData name="นายอมรกิจ รุยัน" userId="87ff68eb-a5d1-464b-8057-40612676e17b" providerId="ADAL" clId="{C0A632E4-AADB-4849-9531-7EC953B0CB4C}" dt="2020-08-01T14:10:29.098" v="432"/>
          <ac:spMkLst>
            <pc:docMk/>
            <pc:sldMk cId="1083205499" sldId="286"/>
            <ac:spMk id="24" creationId="{676270D6-D230-4357-BC74-C8E50322D1F5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0:15.676" v="425"/>
          <ac:spMkLst>
            <pc:docMk/>
            <pc:sldMk cId="1083205499" sldId="286"/>
            <ac:spMk id="27" creationId="{A4C7805E-6429-4890-A0AE-5AE7423E8D2C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0:37.162" v="433"/>
          <ac:spMkLst>
            <pc:docMk/>
            <pc:sldMk cId="1083205499" sldId="286"/>
            <ac:spMk id="30" creationId="{EC2DD7A7-671F-48DC-A6A7-58FBC09BD5A7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11:59.579" v="458" actId="164"/>
          <ac:spMkLst>
            <pc:docMk/>
            <pc:sldMk cId="1083205499" sldId="286"/>
            <ac:spMk id="31" creationId="{743A451F-4D2A-4E82-B506-EFFA3C2EE2CA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0:37.162" v="433"/>
          <ac:spMkLst>
            <pc:docMk/>
            <pc:sldMk cId="1083205499" sldId="286"/>
            <ac:spMk id="34" creationId="{02C7232D-9F16-433E-8366-A9D253CB3B96}"/>
          </ac:spMkLst>
        </pc:spChg>
        <pc:spChg chg="add del mod">
          <ac:chgData name="นายอมรกิจ รุยัน" userId="87ff68eb-a5d1-464b-8057-40612676e17b" providerId="ADAL" clId="{C0A632E4-AADB-4849-9531-7EC953B0CB4C}" dt="2020-08-01T14:14:31.506" v="470" actId="478"/>
          <ac:spMkLst>
            <pc:docMk/>
            <pc:sldMk cId="1083205499" sldId="286"/>
            <ac:spMk id="36" creationId="{3BD8F5CC-A2B9-4350-8E60-445BE9FC71A3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6:35.639" v="483"/>
          <ac:spMkLst>
            <pc:docMk/>
            <pc:sldMk cId="1083205499" sldId="286"/>
            <ac:spMk id="41" creationId="{270E671B-20B8-447E-ABCC-DC0428A2E3A9}"/>
          </ac:spMkLst>
        </pc:spChg>
        <pc:spChg chg="mod">
          <ac:chgData name="นายอมรกิจ รุยัน" userId="87ff68eb-a5d1-464b-8057-40612676e17b" providerId="ADAL" clId="{C0A632E4-AADB-4849-9531-7EC953B0CB4C}" dt="2020-08-01T14:16:45.050" v="486" actId="1076"/>
          <ac:spMkLst>
            <pc:docMk/>
            <pc:sldMk cId="1083205499" sldId="286"/>
            <ac:spMk id="42" creationId="{6DF47812-23A6-4BA8-860D-2A97EDB36474}"/>
          </ac:spMkLst>
        </pc:spChg>
        <pc:grpChg chg="add mod">
          <ac:chgData name="นายอมรกิจ รุยัน" userId="87ff68eb-a5d1-464b-8057-40612676e17b" providerId="ADAL" clId="{C0A632E4-AADB-4849-9531-7EC953B0CB4C}" dt="2020-08-01T14:00:28.003" v="377" actId="164"/>
          <ac:grpSpMkLst>
            <pc:docMk/>
            <pc:sldMk cId="1083205499" sldId="286"/>
            <ac:grpSpMk id="11" creationId="{966B9CE2-3C03-4E0A-9179-7D563D433F65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00:28.003" v="377" actId="164"/>
          <ac:grpSpMkLst>
            <pc:docMk/>
            <pc:sldMk cId="1083205499" sldId="286"/>
            <ac:grpSpMk id="12" creationId="{3E6C68D4-5F91-43A0-8E47-8604CF742581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00:28.003" v="377" actId="164"/>
          <ac:grpSpMkLst>
            <pc:docMk/>
            <pc:sldMk cId="1083205499" sldId="286"/>
            <ac:grpSpMk id="13" creationId="{DC3AF60B-FA79-4AE5-BF51-54F73E296C45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00:28.003" v="377" actId="164"/>
          <ac:grpSpMkLst>
            <pc:docMk/>
            <pc:sldMk cId="1083205499" sldId="286"/>
            <ac:grpSpMk id="14" creationId="{14D22376-D80A-47CB-B562-6729C51BA870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03:32.349" v="400" actId="1038"/>
          <ac:grpSpMkLst>
            <pc:docMk/>
            <pc:sldMk cId="1083205499" sldId="286"/>
            <ac:grpSpMk id="15" creationId="{E62E0BF3-EE48-49AF-BA74-AD702B2E4DBA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1T14:10:29.098" v="432"/>
          <ac:grpSpMkLst>
            <pc:docMk/>
            <pc:sldMk cId="1083205499" sldId="286"/>
            <ac:grpSpMk id="21" creationId="{02CC4D7F-85C2-45B3-B668-7DF27B931DE5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1T14:10:29.098" v="432"/>
          <ac:grpSpMkLst>
            <pc:docMk/>
            <pc:sldMk cId="1083205499" sldId="286"/>
            <ac:grpSpMk id="25" creationId="{E541139C-7240-4D8A-87C5-7A85D2C25650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11:59.579" v="458" actId="164"/>
          <ac:grpSpMkLst>
            <pc:docMk/>
            <pc:sldMk cId="1083205499" sldId="286"/>
            <ac:grpSpMk id="28" creationId="{FC94932D-E20D-4BFB-83A6-AFDE467F1C77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11:59.579" v="458" actId="164"/>
          <ac:grpSpMkLst>
            <pc:docMk/>
            <pc:sldMk cId="1083205499" sldId="286"/>
            <ac:grpSpMk id="32" creationId="{810AC98C-77A5-45F0-A5BB-45396D332D34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11:59.579" v="458" actId="164"/>
          <ac:grpSpMkLst>
            <pc:docMk/>
            <pc:sldMk cId="1083205499" sldId="286"/>
            <ac:grpSpMk id="35" creationId="{4DAC9382-BC99-4786-B969-1C250D3369B0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16:49.891" v="490" actId="1037"/>
          <ac:grpSpMkLst>
            <pc:docMk/>
            <pc:sldMk cId="1083205499" sldId="286"/>
            <ac:grpSpMk id="40" creationId="{3209E88F-FB0F-4C82-96B1-232A9A6434E4}"/>
          </ac:grpSpMkLst>
        </pc:grpChg>
        <pc:picChg chg="add mod">
          <ac:chgData name="นายอมรกิจ รุยัน" userId="87ff68eb-a5d1-464b-8057-40612676e17b" providerId="ADAL" clId="{C0A632E4-AADB-4849-9531-7EC953B0CB4C}" dt="2020-08-01T14:00:28.003" v="377" actId="164"/>
          <ac:picMkLst>
            <pc:docMk/>
            <pc:sldMk cId="1083205499" sldId="286"/>
            <ac:picMk id="4" creationId="{D05BDBE8-93D2-4F35-BF9E-558DAB81AAAD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4:00:28.003" v="377" actId="164"/>
          <ac:picMkLst>
            <pc:docMk/>
            <pc:sldMk cId="1083205499" sldId="286"/>
            <ac:picMk id="6" creationId="{C31AD1CD-A12C-49C8-A849-A805578AC823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4:03:23.468" v="396" actId="1038"/>
          <ac:picMkLst>
            <pc:docMk/>
            <pc:sldMk cId="1083205499" sldId="286"/>
            <ac:picMk id="16" creationId="{4B627AC4-995E-457A-894E-3468C3F24E60}"/>
          </ac:picMkLst>
        </pc:picChg>
        <pc:picChg chg="add del mod">
          <ac:chgData name="นายอมรกิจ รุยัน" userId="87ff68eb-a5d1-464b-8057-40612676e17b" providerId="ADAL" clId="{C0A632E4-AADB-4849-9531-7EC953B0CB4C}" dt="2020-08-01T14:08:27.968" v="414" actId="478"/>
          <ac:picMkLst>
            <pc:docMk/>
            <pc:sldMk cId="1083205499" sldId="286"/>
            <ac:picMk id="18" creationId="{E70D0D5A-421F-4C2E-A47E-E1DD3D29495E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4:09:35.302" v="424" actId="1076"/>
          <ac:picMkLst>
            <pc:docMk/>
            <pc:sldMk cId="1083205499" sldId="286"/>
            <ac:picMk id="19" creationId="{ABA62139-C6D6-4C24-B563-D737F38892F9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4:10:15.676" v="425"/>
          <ac:picMkLst>
            <pc:docMk/>
            <pc:sldMk cId="1083205499" sldId="286"/>
            <ac:picMk id="22" creationId="{791CC020-3440-4995-AA2C-A8B3B076A557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4:10:15.676" v="425"/>
          <ac:picMkLst>
            <pc:docMk/>
            <pc:sldMk cId="1083205499" sldId="286"/>
            <ac:picMk id="26" creationId="{0DBA4BF7-B450-450C-9F79-3A45FFC88936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4:10:37.162" v="433"/>
          <ac:picMkLst>
            <pc:docMk/>
            <pc:sldMk cId="1083205499" sldId="286"/>
            <ac:picMk id="29" creationId="{27C4E554-F581-4069-8A79-D15770AB128D}"/>
          </ac:picMkLst>
        </pc:picChg>
        <pc:picChg chg="mod">
          <ac:chgData name="นายอมรกิจ รุยัน" userId="87ff68eb-a5d1-464b-8057-40612676e17b" providerId="ADAL" clId="{C0A632E4-AADB-4849-9531-7EC953B0CB4C}" dt="2020-08-01T14:10:37.162" v="433"/>
          <ac:picMkLst>
            <pc:docMk/>
            <pc:sldMk cId="1083205499" sldId="286"/>
            <ac:picMk id="33" creationId="{B98945D7-316D-4CB0-A931-C2D3A5520606}"/>
          </ac:picMkLst>
        </pc:picChg>
        <pc:cxnChg chg="add mod">
          <ac:chgData name="นายอมรกิจ รุยัน" userId="87ff68eb-a5d1-464b-8057-40612676e17b" providerId="ADAL" clId="{C0A632E4-AADB-4849-9531-7EC953B0CB4C}" dt="2020-08-01T14:14:58.790" v="478" actId="13822"/>
          <ac:cxnSpMkLst>
            <pc:docMk/>
            <pc:sldMk cId="1083205499" sldId="286"/>
            <ac:cxnSpMk id="38" creationId="{0D834BE7-D143-4464-889B-C8D8CFD0C91F}"/>
          </ac:cxnSpMkLst>
        </pc:cxnChg>
      </pc:sldChg>
      <pc:sldChg chg="addSp delSp modSp new mod delAnim modAnim">
        <pc:chgData name="นายอมรกิจ รุยัน" userId="87ff68eb-a5d1-464b-8057-40612676e17b" providerId="ADAL" clId="{C0A632E4-AADB-4849-9531-7EC953B0CB4C}" dt="2020-08-05T04:44:02.857" v="1182"/>
        <pc:sldMkLst>
          <pc:docMk/>
          <pc:sldMk cId="646217962" sldId="287"/>
        </pc:sldMkLst>
        <pc:spChg chg="del">
          <ac:chgData name="นายอมรกิจ รุยัน" userId="87ff68eb-a5d1-464b-8057-40612676e17b" providerId="ADAL" clId="{C0A632E4-AADB-4849-9531-7EC953B0CB4C}" dt="2020-08-01T14:20:42.344" v="505" actId="478"/>
          <ac:spMkLst>
            <pc:docMk/>
            <pc:sldMk cId="646217962" sldId="287"/>
            <ac:spMk id="2" creationId="{759D1D71-FD83-4D79-B3C0-F95C2EE0E375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24:01.170" v="537" actId="164"/>
          <ac:spMkLst>
            <pc:docMk/>
            <pc:sldMk cId="646217962" sldId="287"/>
            <ac:spMk id="7" creationId="{500F38FB-FB49-4D5A-B9ED-B19185E4F980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4:23:50.730" v="536" actId="164"/>
          <ac:spMkLst>
            <pc:docMk/>
            <pc:sldMk cId="646217962" sldId="287"/>
            <ac:spMk id="8" creationId="{307A126F-2EC3-4400-B120-F8BB043457C4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21:53.027" v="684" actId="1076"/>
          <ac:spMkLst>
            <pc:docMk/>
            <pc:sldMk cId="646217962" sldId="287"/>
            <ac:spMk id="11" creationId="{C9D35DC9-EB67-4B04-9D30-0E2F98F6FB87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0:34.316" v="556"/>
          <ac:spMkLst>
            <pc:docMk/>
            <pc:sldMk cId="646217962" sldId="287"/>
            <ac:spMk id="18" creationId="{B6332199-353B-4932-B3B7-B0CD87B23FFC}"/>
          </ac:spMkLst>
        </pc:spChg>
        <pc:spChg chg="mod">
          <ac:chgData name="นายอมรกิจ รุยัน" userId="87ff68eb-a5d1-464b-8057-40612676e17b" providerId="ADAL" clId="{C0A632E4-AADB-4849-9531-7EC953B0CB4C}" dt="2020-08-01T14:25:02.756" v="538"/>
          <ac:spMkLst>
            <pc:docMk/>
            <pc:sldMk cId="646217962" sldId="287"/>
            <ac:spMk id="23" creationId="{08F79809-922B-4D00-9D90-DCBE69899FFC}"/>
          </ac:spMkLst>
        </pc:spChg>
        <pc:spChg chg="mod">
          <ac:chgData name="นายอมรกิจ รุยัน" userId="87ff68eb-a5d1-464b-8057-40612676e17b" providerId="ADAL" clId="{C0A632E4-AADB-4849-9531-7EC953B0CB4C}" dt="2020-08-01T14:25:02.756" v="538"/>
          <ac:spMkLst>
            <pc:docMk/>
            <pc:sldMk cId="646217962" sldId="287"/>
            <ac:spMk id="24" creationId="{81FF1531-6876-492C-854A-F834B44EFDB7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0:34.316" v="556"/>
          <ac:spMkLst>
            <pc:docMk/>
            <pc:sldMk cId="646217962" sldId="287"/>
            <ac:spMk id="25" creationId="{58515307-06BE-47E6-B349-34E8AF69350B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09:59.504" v="597" actId="164"/>
          <ac:spMkLst>
            <pc:docMk/>
            <pc:sldMk cId="646217962" sldId="287"/>
            <ac:spMk id="29" creationId="{F9DCFD35-C633-4F31-A630-FA85B56513D0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10:06.228" v="598" actId="164"/>
          <ac:spMkLst>
            <pc:docMk/>
            <pc:sldMk cId="646217962" sldId="287"/>
            <ac:spMk id="30" creationId="{E9C525FE-F231-4F51-BD88-0EB8BA5AF212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5:35.788" v="578"/>
          <ac:spMkLst>
            <pc:docMk/>
            <pc:sldMk cId="646217962" sldId="287"/>
            <ac:spMk id="32" creationId="{C0139234-736D-46FF-8F53-D949C2D19ADF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5:35.788" v="578"/>
          <ac:spMkLst>
            <pc:docMk/>
            <pc:sldMk cId="646217962" sldId="287"/>
            <ac:spMk id="33" creationId="{96C6275B-F7D5-43D7-99E0-AEB59775D28E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6:32.156" v="584"/>
          <ac:spMkLst>
            <pc:docMk/>
            <pc:sldMk cId="646217962" sldId="287"/>
            <ac:spMk id="35" creationId="{CA4D9BC3-EE97-4853-BE00-C1C2D2FE4597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6:32.156" v="584"/>
          <ac:spMkLst>
            <pc:docMk/>
            <pc:sldMk cId="646217962" sldId="287"/>
            <ac:spMk id="36" creationId="{A090B5EB-64CD-4508-B7F7-D1B1487E761A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6:45.481" v="587"/>
          <ac:spMkLst>
            <pc:docMk/>
            <pc:sldMk cId="646217962" sldId="287"/>
            <ac:spMk id="38" creationId="{B63A0E0F-5132-4D8C-B6D4-489707D6606B}"/>
          </ac:spMkLst>
        </pc:spChg>
        <pc:spChg chg="mod">
          <ac:chgData name="นายอมรกิจ รุยัน" userId="87ff68eb-a5d1-464b-8057-40612676e17b" providerId="ADAL" clId="{C0A632E4-AADB-4849-9531-7EC953B0CB4C}" dt="2020-08-01T15:06:45.481" v="587"/>
          <ac:spMkLst>
            <pc:docMk/>
            <pc:sldMk cId="646217962" sldId="287"/>
            <ac:spMk id="39" creationId="{B0B0643F-24CA-4263-926A-212FF286E30E}"/>
          </ac:spMkLst>
        </pc:spChg>
        <pc:spChg chg="mod">
          <ac:chgData name="นายอมรกิจ รุยัน" userId="87ff68eb-a5d1-464b-8057-40612676e17b" providerId="ADAL" clId="{C0A632E4-AADB-4849-9531-7EC953B0CB4C}" dt="2020-08-01T15:15:10.830" v="610"/>
          <ac:spMkLst>
            <pc:docMk/>
            <pc:sldMk cId="646217962" sldId="287"/>
            <ac:spMk id="41" creationId="{1E3A0E28-C4A7-48E6-8B40-0A24CC73B89E}"/>
          </ac:spMkLst>
        </pc:spChg>
        <pc:spChg chg="mod">
          <ac:chgData name="นายอมรกิจ รุยัน" userId="87ff68eb-a5d1-464b-8057-40612676e17b" providerId="ADAL" clId="{C0A632E4-AADB-4849-9531-7EC953B0CB4C}" dt="2020-08-01T15:57:43.847" v="946" actId="20577"/>
          <ac:spMkLst>
            <pc:docMk/>
            <pc:sldMk cId="646217962" sldId="287"/>
            <ac:spMk id="42" creationId="{AFE2C72F-C152-4784-9252-FDA2357362F8}"/>
          </ac:spMkLst>
        </pc:spChg>
        <pc:spChg chg="mod">
          <ac:chgData name="นายอมรกิจ รุยัน" userId="87ff68eb-a5d1-464b-8057-40612676e17b" providerId="ADAL" clId="{C0A632E4-AADB-4849-9531-7EC953B0CB4C}" dt="2020-08-01T15:19:00.769" v="641"/>
          <ac:spMkLst>
            <pc:docMk/>
            <pc:sldMk cId="646217962" sldId="287"/>
            <ac:spMk id="44" creationId="{E6EF24E6-D286-4F7B-B391-F5086C4152E7}"/>
          </ac:spMkLst>
        </pc:spChg>
        <pc:spChg chg="mod">
          <ac:chgData name="นายอมรกิจ รุยัน" userId="87ff68eb-a5d1-464b-8057-40612676e17b" providerId="ADAL" clId="{C0A632E4-AADB-4849-9531-7EC953B0CB4C}" dt="2020-08-01T15:57:17.241" v="936" actId="20577"/>
          <ac:spMkLst>
            <pc:docMk/>
            <pc:sldMk cId="646217962" sldId="287"/>
            <ac:spMk id="45" creationId="{660C75E4-C2D1-460B-8DC9-B7EEB6839100}"/>
          </ac:spMkLst>
        </pc:spChg>
        <pc:spChg chg="mod">
          <ac:chgData name="นายอมรกิจ รุยัน" userId="87ff68eb-a5d1-464b-8057-40612676e17b" providerId="ADAL" clId="{C0A632E4-AADB-4849-9531-7EC953B0CB4C}" dt="2020-08-01T15:19:24.510" v="662"/>
          <ac:spMkLst>
            <pc:docMk/>
            <pc:sldMk cId="646217962" sldId="287"/>
            <ac:spMk id="47" creationId="{ADBC2498-99B4-40FB-A732-DF3C378D02FD}"/>
          </ac:spMkLst>
        </pc:spChg>
        <pc:spChg chg="mod">
          <ac:chgData name="นายอมรกิจ รุยัน" userId="87ff68eb-a5d1-464b-8057-40612676e17b" providerId="ADAL" clId="{C0A632E4-AADB-4849-9531-7EC953B0CB4C}" dt="2020-08-01T15:19:38.072" v="676" actId="20577"/>
          <ac:spMkLst>
            <pc:docMk/>
            <pc:sldMk cId="646217962" sldId="287"/>
            <ac:spMk id="48" creationId="{54461E16-C103-4AC3-9B35-8496CF01C84F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23:14.823" v="698" actId="164"/>
          <ac:spMkLst>
            <pc:docMk/>
            <pc:sldMk cId="646217962" sldId="287"/>
            <ac:spMk id="59" creationId="{BF095176-9B33-4EFF-8FA9-A2B20C63B1C5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23:09.164" v="697" actId="164"/>
          <ac:spMkLst>
            <pc:docMk/>
            <pc:sldMk cId="646217962" sldId="287"/>
            <ac:spMk id="60" creationId="{D071AC81-C410-4203-A2BE-459C01C96C14}"/>
          </ac:spMkLst>
        </pc:spChg>
        <pc:spChg chg="mod">
          <ac:chgData name="นายอมรกิจ รุยัน" userId="87ff68eb-a5d1-464b-8057-40612676e17b" providerId="ADAL" clId="{C0A632E4-AADB-4849-9531-7EC953B0CB4C}" dt="2020-08-01T15:23:48.049" v="699"/>
          <ac:spMkLst>
            <pc:docMk/>
            <pc:sldMk cId="646217962" sldId="287"/>
            <ac:spMk id="64" creationId="{BA748671-063C-438C-8FC9-59E87FA31338}"/>
          </ac:spMkLst>
        </pc:spChg>
        <pc:spChg chg="mod">
          <ac:chgData name="นายอมรกิจ รุยัน" userId="87ff68eb-a5d1-464b-8057-40612676e17b" providerId="ADAL" clId="{C0A632E4-AADB-4849-9531-7EC953B0CB4C}" dt="2020-08-01T15:23:48.049" v="699"/>
          <ac:spMkLst>
            <pc:docMk/>
            <pc:sldMk cId="646217962" sldId="287"/>
            <ac:spMk id="65" creationId="{ED0A3D9F-3F65-4B69-BE6B-27773D3F3F63}"/>
          </ac:spMkLst>
        </pc:spChg>
        <pc:spChg chg="mod">
          <ac:chgData name="นายอมรกิจ รุยัน" userId="87ff68eb-a5d1-464b-8057-40612676e17b" providerId="ADAL" clId="{C0A632E4-AADB-4849-9531-7EC953B0CB4C}" dt="2020-08-01T15:25:12.142" v="712"/>
          <ac:spMkLst>
            <pc:docMk/>
            <pc:sldMk cId="646217962" sldId="287"/>
            <ac:spMk id="67" creationId="{052B0451-C2CE-446E-896F-A810B226E972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0:25.761" v="735" actId="20577"/>
          <ac:spMkLst>
            <pc:docMk/>
            <pc:sldMk cId="646217962" sldId="287"/>
            <ac:spMk id="68" creationId="{2A1DED00-7B11-427B-B9A4-437582380808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0:49.450" v="736"/>
          <ac:spMkLst>
            <pc:docMk/>
            <pc:sldMk cId="646217962" sldId="287"/>
            <ac:spMk id="70" creationId="{79DD3980-E2F1-4CB7-8A6B-D6D549523989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1:30.985" v="759" actId="1076"/>
          <ac:spMkLst>
            <pc:docMk/>
            <pc:sldMk cId="646217962" sldId="287"/>
            <ac:spMk id="71" creationId="{599F7575-8CE0-4DA7-AE64-620950B6ECFF}"/>
          </ac:spMkLst>
        </pc:spChg>
        <pc:spChg chg="mod">
          <ac:chgData name="นายอมรกิจ รุยัน" userId="87ff68eb-a5d1-464b-8057-40612676e17b" providerId="ADAL" clId="{C0A632E4-AADB-4849-9531-7EC953B0CB4C}" dt="2020-08-01T15:53:31.390" v="899"/>
          <ac:spMkLst>
            <pc:docMk/>
            <pc:sldMk cId="646217962" sldId="287"/>
            <ac:spMk id="73" creationId="{ACE57FCA-7F42-49E1-A5B7-65C16ED00408}"/>
          </ac:spMkLst>
        </pc:spChg>
        <pc:spChg chg="mod">
          <ac:chgData name="นายอมรกิจ รุยัน" userId="87ff68eb-a5d1-464b-8057-40612676e17b" providerId="ADAL" clId="{C0A632E4-AADB-4849-9531-7EC953B0CB4C}" dt="2020-08-02T11:31:36.623" v="1126" actId="20577"/>
          <ac:spMkLst>
            <pc:docMk/>
            <pc:sldMk cId="646217962" sldId="287"/>
            <ac:spMk id="74" creationId="{8DFA194B-C2E1-4065-94E9-BDC8FF6E7CE5}"/>
          </ac:spMkLst>
        </pc:spChg>
        <pc:grpChg chg="add mod">
          <ac:chgData name="นายอมรกิจ รุยัน" userId="87ff68eb-a5d1-464b-8057-40612676e17b" providerId="ADAL" clId="{C0A632E4-AADB-4849-9531-7EC953B0CB4C}" dt="2020-08-01T15:09:59.504" v="597" actId="164"/>
          <ac:grpSpMkLst>
            <pc:docMk/>
            <pc:sldMk cId="646217962" sldId="287"/>
            <ac:grpSpMk id="14" creationId="{0EC6C0D3-9079-4BD1-9BD9-F701AA9494EF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10:06.228" v="598" actId="164"/>
          <ac:grpSpMkLst>
            <pc:docMk/>
            <pc:sldMk cId="646217962" sldId="287"/>
            <ac:grpSpMk id="16" creationId="{A9EED4CB-C8C9-40AE-8599-71FAB099A99D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00:45.963" v="562" actId="1076"/>
          <ac:grpSpMkLst>
            <pc:docMk/>
            <pc:sldMk cId="646217962" sldId="287"/>
            <ac:grpSpMk id="17" creationId="{FB3D9987-71A4-4AC7-BF19-A2D40628D034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23:43.352" v="535" actId="164"/>
          <ac:grpSpMkLst>
            <pc:docMk/>
            <pc:sldMk cId="646217962" sldId="287"/>
            <ac:grpSpMk id="19" creationId="{0735E1AC-0A3C-4895-882D-022505AC550C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23:50.730" v="536" actId="164"/>
          <ac:grpSpMkLst>
            <pc:docMk/>
            <pc:sldMk cId="646217962" sldId="287"/>
            <ac:grpSpMk id="20" creationId="{5A0DA96D-0676-4E6D-B1CA-ABD4F4435C63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24:01.170" v="537" actId="164"/>
          <ac:grpSpMkLst>
            <pc:docMk/>
            <pc:sldMk cId="646217962" sldId="287"/>
            <ac:grpSpMk id="21" creationId="{0AE2E49C-AEE1-4875-B9A4-E723631BC64F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4:25:07.831" v="540" actId="1076"/>
          <ac:grpSpMkLst>
            <pc:docMk/>
            <pc:sldMk cId="646217962" sldId="287"/>
            <ac:grpSpMk id="22" creationId="{46984FB8-B665-4F60-84E9-DACB75F0F710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5T04:43:11.934" v="1180" actId="478"/>
          <ac:grpSpMkLst>
            <pc:docMk/>
            <pc:sldMk cId="646217962" sldId="287"/>
            <ac:grpSpMk id="31" creationId="{26F913D4-CA5B-4951-9337-EE9BB6CFD25B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5T04:42:56.190" v="1179" actId="478"/>
          <ac:grpSpMkLst>
            <pc:docMk/>
            <pc:sldMk cId="646217962" sldId="287"/>
            <ac:grpSpMk id="34" creationId="{098C84EF-BF46-4391-BC30-18C1986E6367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06:59.621" v="591" actId="1076"/>
          <ac:grpSpMkLst>
            <pc:docMk/>
            <pc:sldMk cId="646217962" sldId="287"/>
            <ac:grpSpMk id="37" creationId="{5CA8DEA5-D8B3-4D74-A4C9-ED5CC2AA13D8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15:14.141" v="611" actId="1076"/>
          <ac:grpSpMkLst>
            <pc:docMk/>
            <pc:sldMk cId="646217962" sldId="287"/>
            <ac:grpSpMk id="40" creationId="{84797EE8-B2B5-4FF8-A696-288DB72CECEC}"/>
          </ac:grpSpMkLst>
        </pc:grpChg>
        <pc:grpChg chg="add mod ord">
          <ac:chgData name="นายอมรกิจ รุยัน" userId="87ff68eb-a5d1-464b-8057-40612676e17b" providerId="ADAL" clId="{C0A632E4-AADB-4849-9531-7EC953B0CB4C}" dt="2020-08-01T15:58:00.615" v="949" actId="1076"/>
          <ac:grpSpMkLst>
            <pc:docMk/>
            <pc:sldMk cId="646217962" sldId="287"/>
            <ac:grpSpMk id="43" creationId="{A5790786-B04B-4C37-A5AE-DFAC479A6765}"/>
          </ac:grpSpMkLst>
        </pc:grpChg>
        <pc:grpChg chg="add mod ord">
          <ac:chgData name="นายอมรกิจ รุยัน" userId="87ff68eb-a5d1-464b-8057-40612676e17b" providerId="ADAL" clId="{C0A632E4-AADB-4849-9531-7EC953B0CB4C}" dt="2020-08-01T15:57:57.277" v="948" actId="1076"/>
          <ac:grpSpMkLst>
            <pc:docMk/>
            <pc:sldMk cId="646217962" sldId="287"/>
            <ac:grpSpMk id="46" creationId="{A86B38ED-938D-4923-BD95-B661373B1CFC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23:09.164" v="697" actId="164"/>
          <ac:grpSpMkLst>
            <pc:docMk/>
            <pc:sldMk cId="646217962" sldId="287"/>
            <ac:grpSpMk id="61" creationId="{A9CE9716-2FA9-4525-995D-843FE3F22A24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23:14.823" v="698" actId="164"/>
          <ac:grpSpMkLst>
            <pc:docMk/>
            <pc:sldMk cId="646217962" sldId="287"/>
            <ac:grpSpMk id="62" creationId="{34930FCE-4F29-488F-A05E-F3EC39C771D8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1T15:24:11.608" v="701" actId="478"/>
          <ac:grpSpMkLst>
            <pc:docMk/>
            <pc:sldMk cId="646217962" sldId="287"/>
            <ac:grpSpMk id="63" creationId="{846F778F-E9B3-44E8-8A99-3A14EE1C0E5E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52:24.236" v="896" actId="1076"/>
          <ac:grpSpMkLst>
            <pc:docMk/>
            <pc:sldMk cId="646217962" sldId="287"/>
            <ac:grpSpMk id="66" creationId="{481A6DB9-5E13-4902-ADA3-609C974A994A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33:06.924" v="763" actId="1076"/>
          <ac:grpSpMkLst>
            <pc:docMk/>
            <pc:sldMk cId="646217962" sldId="287"/>
            <ac:grpSpMk id="69" creationId="{F44A1316-B8FC-4C63-93A6-9BB30CA2AD9A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53:34.230" v="900" actId="1076"/>
          <ac:grpSpMkLst>
            <pc:docMk/>
            <pc:sldMk cId="646217962" sldId="287"/>
            <ac:grpSpMk id="72" creationId="{9B19293E-618E-47AC-AF19-54F4E7269101}"/>
          </ac:grpSpMkLst>
        </pc:grpChg>
        <pc:picChg chg="add mod">
          <ac:chgData name="นายอมรกิจ รุยัน" userId="87ff68eb-a5d1-464b-8057-40612676e17b" providerId="ADAL" clId="{C0A632E4-AADB-4849-9531-7EC953B0CB4C}" dt="2020-08-01T14:24:01.170" v="537" actId="164"/>
          <ac:picMkLst>
            <pc:docMk/>
            <pc:sldMk cId="646217962" sldId="287"/>
            <ac:picMk id="4" creationId="{5010E229-9FF5-4658-A9C9-4670FA7C2F97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4:23:50.730" v="536" actId="164"/>
          <ac:picMkLst>
            <pc:docMk/>
            <pc:sldMk cId="646217962" sldId="287"/>
            <ac:picMk id="5" creationId="{19338B0F-BD86-40F4-83D3-99346F79C5AF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4:23:43.352" v="535" actId="164"/>
          <ac:picMkLst>
            <pc:docMk/>
            <pc:sldMk cId="646217962" sldId="287"/>
            <ac:picMk id="9" creationId="{D9663F98-53A3-468F-B1C8-9949D1A6F3D3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09:59.504" v="597" actId="164"/>
          <ac:picMkLst>
            <pc:docMk/>
            <pc:sldMk cId="646217962" sldId="287"/>
            <ac:picMk id="26" creationId="{32ADF6A9-F4A6-47D5-9973-1CB13CBEBCD0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10:06.228" v="598" actId="164"/>
          <ac:picMkLst>
            <pc:docMk/>
            <pc:sldMk cId="646217962" sldId="287"/>
            <ac:picMk id="27" creationId="{1F20F6B6-74DB-43E9-8FCB-EFC080929D3D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23:14.823" v="698" actId="164"/>
          <ac:picMkLst>
            <pc:docMk/>
            <pc:sldMk cId="646217962" sldId="287"/>
            <ac:picMk id="49" creationId="{8216B33A-E23E-4B91-A56C-CE10BC71CEFF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23:09.164" v="697" actId="164"/>
          <ac:picMkLst>
            <pc:docMk/>
            <pc:sldMk cId="646217962" sldId="287"/>
            <ac:picMk id="50" creationId="{57476087-1F71-4883-B8B2-8C9110460FF7}"/>
          </ac:picMkLst>
        </pc:picChg>
        <pc:cxnChg chg="add mod">
          <ac:chgData name="นายอมรกิจ รุยัน" userId="87ff68eb-a5d1-464b-8057-40612676e17b" providerId="ADAL" clId="{C0A632E4-AADB-4849-9531-7EC953B0CB4C}" dt="2020-08-01T14:21:22.232" v="510" actId="1076"/>
          <ac:cxnSpMkLst>
            <pc:docMk/>
            <pc:sldMk cId="646217962" sldId="287"/>
            <ac:cxnSpMk id="6" creationId="{7440C659-5A53-45C5-8B4F-2582A9FA457E}"/>
          </ac:cxnSpMkLst>
        </pc:cxnChg>
        <pc:cxnChg chg="add del mod">
          <ac:chgData name="นายอมรกิจ รุยัน" userId="87ff68eb-a5d1-464b-8057-40612676e17b" providerId="ADAL" clId="{C0A632E4-AADB-4849-9531-7EC953B0CB4C}" dt="2020-08-01T14:23:04.533" v="524" actId="478"/>
          <ac:cxnSpMkLst>
            <pc:docMk/>
            <pc:sldMk cId="646217962" sldId="287"/>
            <ac:cxnSpMk id="13" creationId="{D42556A4-5B9B-4478-B091-5505A4BFE231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04:54.838" v="577" actId="13822"/>
          <ac:cxnSpMkLst>
            <pc:docMk/>
            <pc:sldMk cId="646217962" sldId="287"/>
            <ac:cxnSpMk id="13" creationId="{EA6026B5-58A0-4422-8B14-512FF30ABDB6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4:23:28.977" v="534" actId="1038"/>
          <ac:cxnSpMkLst>
            <pc:docMk/>
            <pc:sldMk cId="646217962" sldId="287"/>
            <ac:cxnSpMk id="15" creationId="{89EE5930-6168-45DA-BF81-465825133351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02:45.545" v="574" actId="1076"/>
          <ac:cxnSpMkLst>
            <pc:docMk/>
            <pc:sldMk cId="646217962" sldId="287"/>
            <ac:cxnSpMk id="28" creationId="{DB4F9A8E-9856-4EE3-B380-AF3588F12AB2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21:58.843" v="685" actId="14100"/>
          <ac:cxnSpMkLst>
            <pc:docMk/>
            <pc:sldMk cId="646217962" sldId="287"/>
            <ac:cxnSpMk id="51" creationId="{5FED8A95-F2AD-490E-99BF-DBEC9DBA4452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21:26.539" v="679" actId="1076"/>
          <ac:cxnSpMkLst>
            <pc:docMk/>
            <pc:sldMk cId="646217962" sldId="287"/>
            <ac:cxnSpMk id="52" creationId="{69AE7361-9556-45C7-B6F0-9B7EDE91A134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22:04.221" v="687" actId="1076"/>
          <ac:cxnSpMkLst>
            <pc:docMk/>
            <pc:sldMk cId="646217962" sldId="287"/>
            <ac:cxnSpMk id="53" creationId="{5900F9BF-31B8-47DC-8823-0DF9476627FF}"/>
          </ac:cxnSpMkLst>
        </pc:cxnChg>
      </pc:sldChg>
      <pc:sldChg chg="addSp delSp modSp new mod modAnim">
        <pc:chgData name="นายอมรกิจ รุยัน" userId="87ff68eb-a5d1-464b-8057-40612676e17b" providerId="ADAL" clId="{C0A632E4-AADB-4849-9531-7EC953B0CB4C}" dt="2020-08-01T15:54:49.456" v="925" actId="20577"/>
        <pc:sldMkLst>
          <pc:docMk/>
          <pc:sldMk cId="2588598995" sldId="288"/>
        </pc:sldMkLst>
        <pc:spChg chg="del">
          <ac:chgData name="นายอมรกิจ รุยัน" userId="87ff68eb-a5d1-464b-8057-40612676e17b" providerId="ADAL" clId="{C0A632E4-AADB-4849-9531-7EC953B0CB4C}" dt="2020-08-01T15:35:05.821" v="768" actId="478"/>
          <ac:spMkLst>
            <pc:docMk/>
            <pc:sldMk cId="2588598995" sldId="288"/>
            <ac:spMk id="2" creationId="{F83A8234-2A4C-46AD-B15F-F9BE071A52E4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35:11.516" v="770" actId="1076"/>
          <ac:spMkLst>
            <pc:docMk/>
            <pc:sldMk cId="2588598995" sldId="288"/>
            <ac:spMk id="10" creationId="{23903FC5-58A9-4AAA-B3C0-06A9E6A0D233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35:11.516" v="770" actId="1076"/>
          <ac:spMkLst>
            <pc:docMk/>
            <pc:sldMk cId="2588598995" sldId="288"/>
            <ac:spMk id="11" creationId="{25253CA4-B03F-4289-9E78-1F8CB8222DAB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35:11.516" v="770" actId="1076"/>
          <ac:spMkLst>
            <pc:docMk/>
            <pc:sldMk cId="2588598995" sldId="288"/>
            <ac:spMk id="12" creationId="{D9A18144-9B50-4690-8662-AD4C2F64187B}"/>
          </ac:spMkLst>
        </pc:spChg>
        <pc:spChg chg="add mod">
          <ac:chgData name="นายอมรกิจ รุยัน" userId="87ff68eb-a5d1-464b-8057-40612676e17b" providerId="ADAL" clId="{C0A632E4-AADB-4849-9531-7EC953B0CB4C}" dt="2020-08-01T15:37:14.180" v="783" actId="164"/>
          <ac:spMkLst>
            <pc:docMk/>
            <pc:sldMk cId="2588598995" sldId="288"/>
            <ac:spMk id="14" creationId="{4A679FEC-2A2F-4EC1-806D-D58D31B04413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21.953" v="785"/>
          <ac:spMkLst>
            <pc:docMk/>
            <pc:sldMk cId="2588598995" sldId="288"/>
            <ac:spMk id="22" creationId="{71E8A98A-0D9D-40DB-9DE3-43341B3B39CE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21.953" v="785"/>
          <ac:spMkLst>
            <pc:docMk/>
            <pc:sldMk cId="2588598995" sldId="288"/>
            <ac:spMk id="23" creationId="{6BBD2693-D6A5-40C0-A343-A425F3266865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21.953" v="785"/>
          <ac:spMkLst>
            <pc:docMk/>
            <pc:sldMk cId="2588598995" sldId="288"/>
            <ac:spMk id="24" creationId="{A7D22043-A33C-4F72-96A6-D8A707CEA4C6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50.540" v="790"/>
          <ac:spMkLst>
            <pc:docMk/>
            <pc:sldMk cId="2588598995" sldId="288"/>
            <ac:spMk id="27" creationId="{BF0BA515-75D4-4731-85B0-DEEBFD9F21C9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50.540" v="790"/>
          <ac:spMkLst>
            <pc:docMk/>
            <pc:sldMk cId="2588598995" sldId="288"/>
            <ac:spMk id="28" creationId="{EB797ECE-CA97-438E-A555-8C7438E0350D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7:50.540" v="790"/>
          <ac:spMkLst>
            <pc:docMk/>
            <pc:sldMk cId="2588598995" sldId="288"/>
            <ac:spMk id="29" creationId="{993031AB-D1D0-4838-A5FC-1D91E30E9984}"/>
          </ac:spMkLst>
        </pc:spChg>
        <pc:spChg chg="mod">
          <ac:chgData name="นายอมรกิจ รุยัน" userId="87ff68eb-a5d1-464b-8057-40612676e17b" providerId="ADAL" clId="{C0A632E4-AADB-4849-9531-7EC953B0CB4C}" dt="2020-08-01T15:39:14.147" v="810"/>
          <ac:spMkLst>
            <pc:docMk/>
            <pc:sldMk cId="2588598995" sldId="288"/>
            <ac:spMk id="41" creationId="{B1C329C9-922D-4868-949C-19484F7A337D}"/>
          </ac:spMkLst>
        </pc:spChg>
        <pc:spChg chg="mod">
          <ac:chgData name="นายอมรกิจ รุยัน" userId="87ff68eb-a5d1-464b-8057-40612676e17b" providerId="ADAL" clId="{C0A632E4-AADB-4849-9531-7EC953B0CB4C}" dt="2020-08-01T15:40:38.443" v="827" actId="20577"/>
          <ac:spMkLst>
            <pc:docMk/>
            <pc:sldMk cId="2588598995" sldId="288"/>
            <ac:spMk id="42" creationId="{03AA75A9-6C62-4075-852C-AE055229F1FF}"/>
          </ac:spMkLst>
        </pc:spChg>
        <pc:spChg chg="mod">
          <ac:chgData name="นายอมรกิจ รุยัน" userId="87ff68eb-a5d1-464b-8057-40612676e17b" providerId="ADAL" clId="{C0A632E4-AADB-4849-9531-7EC953B0CB4C}" dt="2020-08-01T15:41:19.573" v="829"/>
          <ac:spMkLst>
            <pc:docMk/>
            <pc:sldMk cId="2588598995" sldId="288"/>
            <ac:spMk id="44" creationId="{FDC4719D-EA3F-4321-9183-3EC0F132A754}"/>
          </ac:spMkLst>
        </pc:spChg>
        <pc:spChg chg="mod">
          <ac:chgData name="นายอมรกิจ รุยัน" userId="87ff68eb-a5d1-464b-8057-40612676e17b" providerId="ADAL" clId="{C0A632E4-AADB-4849-9531-7EC953B0CB4C}" dt="2020-08-01T15:54:49.456" v="925" actId="20577"/>
          <ac:spMkLst>
            <pc:docMk/>
            <pc:sldMk cId="2588598995" sldId="288"/>
            <ac:spMk id="45" creationId="{BCF69421-A078-4DB9-976D-693BC2D0BBFD}"/>
          </ac:spMkLst>
        </pc:spChg>
        <pc:spChg chg="mod">
          <ac:chgData name="นายอมรกิจ รุยัน" userId="87ff68eb-a5d1-464b-8057-40612676e17b" providerId="ADAL" clId="{C0A632E4-AADB-4849-9531-7EC953B0CB4C}" dt="2020-08-01T15:45:02.816" v="876"/>
          <ac:spMkLst>
            <pc:docMk/>
            <pc:sldMk cId="2588598995" sldId="288"/>
            <ac:spMk id="47" creationId="{AA0B50FE-6146-496E-977B-B2BD604C5D13}"/>
          </ac:spMkLst>
        </pc:spChg>
        <pc:spChg chg="mod">
          <ac:chgData name="นายอมรกิจ รุยัน" userId="87ff68eb-a5d1-464b-8057-40612676e17b" providerId="ADAL" clId="{C0A632E4-AADB-4849-9531-7EC953B0CB4C}" dt="2020-08-01T15:50:35.541" v="894" actId="20577"/>
          <ac:spMkLst>
            <pc:docMk/>
            <pc:sldMk cId="2588598995" sldId="288"/>
            <ac:spMk id="48" creationId="{92291307-163A-4321-BF46-DCC1348B2BB4}"/>
          </ac:spMkLst>
        </pc:spChg>
        <pc:grpChg chg="add mod">
          <ac:chgData name="นายอมรกิจ รุยัน" userId="87ff68eb-a5d1-464b-8057-40612676e17b" providerId="ADAL" clId="{C0A632E4-AADB-4849-9531-7EC953B0CB4C}" dt="2020-08-01T15:38:01.213" v="795" actId="1076"/>
          <ac:grpSpMkLst>
            <pc:docMk/>
            <pc:sldMk cId="2588598995" sldId="288"/>
            <ac:grpSpMk id="20" creationId="{3D21FE32-C40A-45EF-98E3-818A168E3A32}"/>
          </ac:grpSpMkLst>
        </pc:grpChg>
        <pc:grpChg chg="add del mod">
          <ac:chgData name="นายอมรกิจ รุยัน" userId="87ff68eb-a5d1-464b-8057-40612676e17b" providerId="ADAL" clId="{C0A632E4-AADB-4849-9531-7EC953B0CB4C}" dt="2020-08-01T15:37:25.191" v="786"/>
          <ac:grpSpMkLst>
            <pc:docMk/>
            <pc:sldMk cId="2588598995" sldId="288"/>
            <ac:grpSpMk id="21" creationId="{C7E623D4-E10C-422C-AA35-B188C97D6515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37:59.267" v="794" actId="1076"/>
          <ac:grpSpMkLst>
            <pc:docMk/>
            <pc:sldMk cId="2588598995" sldId="288"/>
            <ac:grpSpMk id="26" creationId="{98360386-312D-4FF2-9E0A-AC890DE4A160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39:20.570" v="812" actId="1076"/>
          <ac:grpSpMkLst>
            <pc:docMk/>
            <pc:sldMk cId="2588598995" sldId="288"/>
            <ac:grpSpMk id="40" creationId="{296FB3D5-C9AC-4FB5-88DD-48A046E49C0F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41:29.961" v="830" actId="1076"/>
          <ac:grpSpMkLst>
            <pc:docMk/>
            <pc:sldMk cId="2588598995" sldId="288"/>
            <ac:grpSpMk id="43" creationId="{6FF8680A-ED1A-440F-A562-7C7365932033}"/>
          </ac:grpSpMkLst>
        </pc:grpChg>
        <pc:grpChg chg="add mod">
          <ac:chgData name="นายอมรกิจ รุยัน" userId="87ff68eb-a5d1-464b-8057-40612676e17b" providerId="ADAL" clId="{C0A632E4-AADB-4849-9531-7EC953B0CB4C}" dt="2020-08-01T15:45:13.690" v="884" actId="1037"/>
          <ac:grpSpMkLst>
            <pc:docMk/>
            <pc:sldMk cId="2588598995" sldId="288"/>
            <ac:grpSpMk id="46" creationId="{C6A78A08-3613-441A-957E-A668C53113C7}"/>
          </ac:grpSpMkLst>
        </pc:grpChg>
        <pc:picChg chg="add mod">
          <ac:chgData name="นายอมรกิจ รุยัน" userId="87ff68eb-a5d1-464b-8057-40612676e17b" providerId="ADAL" clId="{C0A632E4-AADB-4849-9531-7EC953B0CB4C}" dt="2020-08-01T15:35:11.516" v="770" actId="1076"/>
          <ac:picMkLst>
            <pc:docMk/>
            <pc:sldMk cId="2588598995" sldId="288"/>
            <ac:picMk id="4" creationId="{F9884035-3A00-45F8-908F-29D79195FCAE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35:11.516" v="770" actId="1076"/>
          <ac:picMkLst>
            <pc:docMk/>
            <pc:sldMk cId="2588598995" sldId="288"/>
            <ac:picMk id="5" creationId="{A288ED28-DA64-4138-874B-70A82C2A4CAD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35:11.516" v="770" actId="1076"/>
          <ac:picMkLst>
            <pc:docMk/>
            <pc:sldMk cId="2588598995" sldId="288"/>
            <ac:picMk id="6" creationId="{7F6EB966-7C04-478E-9451-4132F747ED80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35:11.516" v="770" actId="1076"/>
          <ac:picMkLst>
            <pc:docMk/>
            <pc:sldMk cId="2588598995" sldId="288"/>
            <ac:picMk id="7" creationId="{02DEC2A6-870B-46AB-8C37-6637A29A5021}"/>
          </ac:picMkLst>
        </pc:picChg>
        <pc:picChg chg="add mod">
          <ac:chgData name="นายอมรกิจ รุยัน" userId="87ff68eb-a5d1-464b-8057-40612676e17b" providerId="ADAL" clId="{C0A632E4-AADB-4849-9531-7EC953B0CB4C}" dt="2020-08-01T15:37:14.180" v="783" actId="164"/>
          <ac:picMkLst>
            <pc:docMk/>
            <pc:sldMk cId="2588598995" sldId="288"/>
            <ac:picMk id="13" creationId="{FD6B6B21-1860-4764-8020-00D3654B5FD5}"/>
          </ac:picMkLst>
        </pc:picChg>
        <pc:cxnChg chg="add mod">
          <ac:chgData name="นายอมรกิจ รุยัน" userId="87ff68eb-a5d1-464b-8057-40612676e17b" providerId="ADAL" clId="{C0A632E4-AADB-4849-9531-7EC953B0CB4C}" dt="2020-08-01T15:35:11.516" v="770" actId="1076"/>
          <ac:cxnSpMkLst>
            <pc:docMk/>
            <pc:sldMk cId="2588598995" sldId="288"/>
            <ac:cxnSpMk id="8" creationId="{63B9AF67-285F-4E1B-915D-4BBD970BB346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35:11.516" v="770" actId="1076"/>
          <ac:cxnSpMkLst>
            <pc:docMk/>
            <pc:sldMk cId="2588598995" sldId="288"/>
            <ac:cxnSpMk id="9" creationId="{77492375-9FCF-4FC4-ABDA-352B45BCAF1D}"/>
          </ac:cxnSpMkLst>
        </pc:cxnChg>
        <pc:cxnChg chg="add del mod">
          <ac:chgData name="นายอมรกิจ รุยัน" userId="87ff68eb-a5d1-464b-8057-40612676e17b" providerId="ADAL" clId="{C0A632E4-AADB-4849-9531-7EC953B0CB4C}" dt="2020-08-01T15:35:55.208" v="774" actId="478"/>
          <ac:cxnSpMkLst>
            <pc:docMk/>
            <pc:sldMk cId="2588598995" sldId="288"/>
            <ac:cxnSpMk id="15" creationId="{E21B1E62-4AC4-48C4-80A1-03201782D881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35:33.156" v="773" actId="13822"/>
          <ac:cxnSpMkLst>
            <pc:docMk/>
            <pc:sldMk cId="2588598995" sldId="288"/>
            <ac:cxnSpMk id="17" creationId="{77A96AB4-9476-4B5F-95B6-BC47687165D0}"/>
          </ac:cxnSpMkLst>
        </pc:cxnChg>
        <pc:cxnChg chg="add del mod">
          <ac:chgData name="นายอมรกิจ รุยัน" userId="87ff68eb-a5d1-464b-8057-40612676e17b" providerId="ADAL" clId="{C0A632E4-AADB-4849-9531-7EC953B0CB4C}" dt="2020-08-01T15:38:14.767" v="799" actId="478"/>
          <ac:cxnSpMkLst>
            <pc:docMk/>
            <pc:sldMk cId="2588598995" sldId="288"/>
            <ac:cxnSpMk id="19" creationId="{1F4C635A-F346-42FB-8DE5-AC784671BCBA}"/>
          </ac:cxnSpMkLst>
        </pc:cxnChg>
        <pc:cxnChg chg="add del mod">
          <ac:chgData name="นายอมรกิจ รุยัน" userId="87ff68eb-a5d1-464b-8057-40612676e17b" providerId="ADAL" clId="{C0A632E4-AADB-4849-9531-7EC953B0CB4C}" dt="2020-08-01T15:38:15.583" v="800" actId="478"/>
          <ac:cxnSpMkLst>
            <pc:docMk/>
            <pc:sldMk cId="2588598995" sldId="288"/>
            <ac:cxnSpMk id="30" creationId="{DDC0E610-A736-4C81-9112-62E0F8970C27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38:22.626" v="802" actId="13822"/>
          <ac:cxnSpMkLst>
            <pc:docMk/>
            <pc:sldMk cId="2588598995" sldId="288"/>
            <ac:cxnSpMk id="33" creationId="{3F8A7FCE-93DA-42EB-AC72-324DB8444EAA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38:27.370" v="805" actId="14100"/>
          <ac:cxnSpMkLst>
            <pc:docMk/>
            <pc:sldMk cId="2588598995" sldId="288"/>
            <ac:cxnSpMk id="34" creationId="{36E418E8-89FA-4CED-BAF1-71C531651F7A}"/>
          </ac:cxnSpMkLst>
        </pc:cxnChg>
        <pc:cxnChg chg="add del">
          <ac:chgData name="นายอมรกิจ รุยัน" userId="87ff68eb-a5d1-464b-8057-40612676e17b" providerId="ADAL" clId="{C0A632E4-AADB-4849-9531-7EC953B0CB4C}" dt="2020-08-01T15:38:47.024" v="807" actId="11529"/>
          <ac:cxnSpMkLst>
            <pc:docMk/>
            <pc:sldMk cId="2588598995" sldId="288"/>
            <ac:cxnSpMk id="37" creationId="{E5559298-EA45-4DFD-9776-DF57911CA66E}"/>
          </ac:cxnSpMkLst>
        </pc:cxnChg>
        <pc:cxnChg chg="add mod">
          <ac:chgData name="นายอมรกิจ รุยัน" userId="87ff68eb-a5d1-464b-8057-40612676e17b" providerId="ADAL" clId="{C0A632E4-AADB-4849-9531-7EC953B0CB4C}" dt="2020-08-01T15:38:54.806" v="809" actId="13822"/>
          <ac:cxnSpMkLst>
            <pc:docMk/>
            <pc:sldMk cId="2588598995" sldId="288"/>
            <ac:cxnSpMk id="39" creationId="{01CC811D-BFAF-4DDA-8D94-DC58C4059DAD}"/>
          </ac:cxnSpMkLst>
        </pc:cxnChg>
      </pc:sldChg>
      <pc:sldChg chg="add del">
        <pc:chgData name="นายอมรกิจ รุยัน" userId="87ff68eb-a5d1-464b-8057-40612676e17b" providerId="ADAL" clId="{C0A632E4-AADB-4849-9531-7EC953B0CB4C}" dt="2020-08-02T14:40:20.498" v="1158" actId="2696"/>
        <pc:sldMkLst>
          <pc:docMk/>
          <pc:sldMk cId="260989920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7c5313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7c5313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67c5313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67c5313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dcf716da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dcf716da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67c5313c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67c5313c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67c5313c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67c5313c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b17ccd82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8b17ccd82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b17ccd8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b17ccd82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dcf716da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dcf716da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e6bae4e4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e6bae4e4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dcf716da0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dcf716da0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b17ccd8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b17ccd8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e6bae4e4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e6bae4e4d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b17ccd82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8b17ccd82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b17ccd82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8b17ccd82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17ccd82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17ccd82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b17ccd82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b17ccd82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b17ccd82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8b17ccd82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b17ccd8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b17ccd8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b17ccd82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b17ccd82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dcf716da0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dcf716da0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b17ccd8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b17ccd8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e98bc40b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e98bc40b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cd2c49389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cd2c49389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b8dc5d04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b8dc5d04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b17ccd82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b17ccd82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e9aca516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e9aca516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e9aca516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e9aca516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3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>
            <a:endParaRPr/>
          </a:p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635813" y="2741682"/>
            <a:ext cx="8265300" cy="1528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Organic Vegetable</a:t>
            </a:r>
            <a:br>
              <a:rPr lang="en" sz="6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</a:br>
            <a:r>
              <a:rPr lang="en" sz="6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Production Planning System</a:t>
            </a:r>
            <a:endParaRPr sz="6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65" name="Google Shape;465;p13"/>
          <p:cNvSpPr txBox="1"/>
          <p:nvPr/>
        </p:nvSpPr>
        <p:spPr>
          <a:xfrm>
            <a:off x="4187687" y="505149"/>
            <a:ext cx="4242538" cy="127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ระบบวางแผน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การผลิตผัก</a:t>
            </a:r>
            <a:r>
              <a:rPr lang="th-TH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เกษตรอินทรีย์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33" name="Google Shape;533;p19"/>
          <p:cNvSpPr/>
          <p:nvPr/>
        </p:nvSpPr>
        <p:spPr>
          <a:xfrm>
            <a:off x="2445600" y="832475"/>
            <a:ext cx="42528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วัตถุประสงค์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34" name="Google Shape;534;p19"/>
          <p:cNvSpPr/>
          <p:nvPr/>
        </p:nvSpPr>
        <p:spPr>
          <a:xfrm>
            <a:off x="2244450" y="2102700"/>
            <a:ext cx="5577187" cy="9381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17145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เพื่อออกแบบและพัฒนาระบบวางแผนการผลิตผัก</a:t>
            </a:r>
            <a:r>
              <a:rPr lang="th-TH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เกษตรอินทรีย์</a:t>
            </a:r>
          </a:p>
        </p:txBody>
      </p:sp>
      <p:sp>
        <p:nvSpPr>
          <p:cNvPr id="535" name="Google Shape;535;p19"/>
          <p:cNvSpPr/>
          <p:nvPr/>
        </p:nvSpPr>
        <p:spPr>
          <a:xfrm>
            <a:off x="1774771" y="1999350"/>
            <a:ext cx="1144800" cy="11448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69" name="Google Shape;569;p20"/>
          <p:cNvSpPr/>
          <p:nvPr/>
        </p:nvSpPr>
        <p:spPr>
          <a:xfrm>
            <a:off x="1105265" y="-134071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134F5C"/>
                </a:solidFill>
                <a:latin typeface="Sarabun"/>
                <a:ea typeface="Sarabun"/>
                <a:cs typeface="Sarabun"/>
                <a:sym typeface="Sarabun"/>
              </a:rPr>
              <a:t>ขอบเขตและความสามารถของระบบ</a:t>
            </a:r>
            <a:endParaRPr sz="3300" b="1">
              <a:solidFill>
                <a:srgbClr val="134F5C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AAC98B46-97A4-419A-B1F0-85B85135C622}"/>
              </a:ext>
            </a:extLst>
          </p:cNvPr>
          <p:cNvGrpSpPr/>
          <p:nvPr/>
        </p:nvGrpSpPr>
        <p:grpSpPr>
          <a:xfrm>
            <a:off x="1879779" y="583095"/>
            <a:ext cx="5766173" cy="4123204"/>
            <a:chOff x="1879779" y="583095"/>
            <a:chExt cx="5766173" cy="4123204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00D85ABC-0063-4522-A43C-1E95F672FB9B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3" name="กลุ่ม 2">
                <a:extLst>
                  <a:ext uri="{FF2B5EF4-FFF2-40B4-BE49-F238E27FC236}">
                    <a16:creationId xmlns:a16="http://schemas.microsoft.com/office/drawing/2014/main" id="{40F9BCEE-914F-4C56-BD24-5998D25487AD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71" name="สี่เหลี่ยมผืนผ้า 70">
                  <a:extLst>
                    <a:ext uri="{FF2B5EF4-FFF2-40B4-BE49-F238E27FC236}">
                      <a16:creationId xmlns:a16="http://schemas.microsoft.com/office/drawing/2014/main" id="{E5DDEE23-E918-425B-8286-7CC1318CDF14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36" name="Google Shape;541;p20">
                  <a:extLst>
                    <a:ext uri="{FF2B5EF4-FFF2-40B4-BE49-F238E27FC236}">
                      <a16:creationId xmlns:a16="http://schemas.microsoft.com/office/drawing/2014/main" id="{8F19AF4C-D61B-44D4-9098-CF6DD4D50F4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Google Shape;542;p20">
                  <a:extLst>
                    <a:ext uri="{FF2B5EF4-FFF2-40B4-BE49-F238E27FC236}">
                      <a16:creationId xmlns:a16="http://schemas.microsoft.com/office/drawing/2014/main" id="{E7D66E24-5B30-4AA6-AD43-7C9105F17D0B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" name="Google Shape;543;p20">
                  <a:extLst>
                    <a:ext uri="{FF2B5EF4-FFF2-40B4-BE49-F238E27FC236}">
                      <a16:creationId xmlns:a16="http://schemas.microsoft.com/office/drawing/2014/main" id="{F9BF9AF8-9580-42A5-8885-136707ADBE38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Google Shape;544;p20">
                  <a:extLst>
                    <a:ext uri="{FF2B5EF4-FFF2-40B4-BE49-F238E27FC236}">
                      <a16:creationId xmlns:a16="http://schemas.microsoft.com/office/drawing/2014/main" id="{12F6A2BC-8442-4A3B-AD76-D79ECC2BD265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" name="Google Shape;545;p20">
                  <a:extLst>
                    <a:ext uri="{FF2B5EF4-FFF2-40B4-BE49-F238E27FC236}">
                      <a16:creationId xmlns:a16="http://schemas.microsoft.com/office/drawing/2014/main" id="{9B75F33D-7358-4F02-812F-62DFE82F8B8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Google Shape;546;p20">
                  <a:extLst>
                    <a:ext uri="{FF2B5EF4-FFF2-40B4-BE49-F238E27FC236}">
                      <a16:creationId xmlns:a16="http://schemas.microsoft.com/office/drawing/2014/main" id="{4B5360A1-E094-4BD0-9ACA-FC7123A0DC7B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" name="Google Shape;547;p20">
                  <a:extLst>
                    <a:ext uri="{FF2B5EF4-FFF2-40B4-BE49-F238E27FC236}">
                      <a16:creationId xmlns:a16="http://schemas.microsoft.com/office/drawing/2014/main" id="{4E7869AE-CFD1-4669-9F5B-01F05DB23D94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5" name="Google Shape;548;p20">
                  <a:extLst>
                    <a:ext uri="{FF2B5EF4-FFF2-40B4-BE49-F238E27FC236}">
                      <a16:creationId xmlns:a16="http://schemas.microsoft.com/office/drawing/2014/main" id="{E37734A1-AF4A-44F5-BF81-A57AC43583A0}"/>
                    </a:ext>
                  </a:extLst>
                </p:cNvPr>
                <p:cNvCxnSpPr>
                  <a:stCxn id="36" idx="2"/>
                  <a:endCxn id="39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oogle Shape;549;p20">
                  <a:extLst>
                    <a:ext uri="{FF2B5EF4-FFF2-40B4-BE49-F238E27FC236}">
                      <a16:creationId xmlns:a16="http://schemas.microsoft.com/office/drawing/2014/main" id="{17E30096-AE3A-41C0-BA5D-8548F728F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oogle Shape;550;p20">
                  <a:extLst>
                    <a:ext uri="{FF2B5EF4-FFF2-40B4-BE49-F238E27FC236}">
                      <a16:creationId xmlns:a16="http://schemas.microsoft.com/office/drawing/2014/main" id="{DD0C0469-CFB8-4FEC-A236-318C8D4DB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oogle Shape;551;p20">
                  <a:extLst>
                    <a:ext uri="{FF2B5EF4-FFF2-40B4-BE49-F238E27FC236}">
                      <a16:creationId xmlns:a16="http://schemas.microsoft.com/office/drawing/2014/main" id="{CFBC136E-F6C9-455D-A576-851A61076042}"/>
                    </a:ext>
                  </a:extLst>
                </p:cNvPr>
                <p:cNvCxnSpPr>
                  <a:stCxn id="40" idx="2"/>
                  <a:endCxn id="43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oogle Shape;552;p20">
                  <a:extLst>
                    <a:ext uri="{FF2B5EF4-FFF2-40B4-BE49-F238E27FC236}">
                      <a16:creationId xmlns:a16="http://schemas.microsoft.com/office/drawing/2014/main" id="{8D7F5C8A-8AF4-48FD-86F3-E29637E137F1}"/>
                    </a:ext>
                  </a:extLst>
                </p:cNvPr>
                <p:cNvCxnSpPr>
                  <a:stCxn id="41" idx="2"/>
                  <a:endCxn id="42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553;p20">
                  <a:extLst>
                    <a:ext uri="{FF2B5EF4-FFF2-40B4-BE49-F238E27FC236}">
                      <a16:creationId xmlns:a16="http://schemas.microsoft.com/office/drawing/2014/main" id="{5ABD108D-D0BE-442F-9239-7851B322029E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1" name="Google Shape;554;p20">
                  <a:extLst>
                    <a:ext uri="{FF2B5EF4-FFF2-40B4-BE49-F238E27FC236}">
                      <a16:creationId xmlns:a16="http://schemas.microsoft.com/office/drawing/2014/main" id="{EEFF756A-7A6D-4B11-8F03-C412D7E5C763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2" name="Google Shape;555;p20">
                  <a:extLst>
                    <a:ext uri="{FF2B5EF4-FFF2-40B4-BE49-F238E27FC236}">
                      <a16:creationId xmlns:a16="http://schemas.microsoft.com/office/drawing/2014/main" id="{498D15DA-6225-4940-95F8-5CEC9543F97E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3" name="Google Shape;556;p20">
                  <a:extLst>
                    <a:ext uri="{FF2B5EF4-FFF2-40B4-BE49-F238E27FC236}">
                      <a16:creationId xmlns:a16="http://schemas.microsoft.com/office/drawing/2014/main" id="{30A8492E-B939-4EC6-A848-12EEAE1DF460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4" name="Google Shape;557;p20">
                  <a:extLst>
                    <a:ext uri="{FF2B5EF4-FFF2-40B4-BE49-F238E27FC236}">
                      <a16:creationId xmlns:a16="http://schemas.microsoft.com/office/drawing/2014/main" id="{65FB38A1-BA93-438C-9EE5-8D21E48B701B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5" name="Google Shape;558;p20">
                  <a:extLst>
                    <a:ext uri="{FF2B5EF4-FFF2-40B4-BE49-F238E27FC236}">
                      <a16:creationId xmlns:a16="http://schemas.microsoft.com/office/drawing/2014/main" id="{471C4623-CA47-4A17-B0C8-401D26D49176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56" name="Google Shape;559;p20">
                  <a:extLst>
                    <a:ext uri="{FF2B5EF4-FFF2-40B4-BE49-F238E27FC236}">
                      <a16:creationId xmlns:a16="http://schemas.microsoft.com/office/drawing/2014/main" id="{DE62FD6F-2CEF-4BDE-A686-6BD29454C805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" name="Google Shape;560;p20">
                  <a:extLst>
                    <a:ext uri="{FF2B5EF4-FFF2-40B4-BE49-F238E27FC236}">
                      <a16:creationId xmlns:a16="http://schemas.microsoft.com/office/drawing/2014/main" id="{28BE0E86-2DD7-4E0B-8F4C-E5E601F40790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58" name="Google Shape;561;p20">
                  <a:extLst>
                    <a:ext uri="{FF2B5EF4-FFF2-40B4-BE49-F238E27FC236}">
                      <a16:creationId xmlns:a16="http://schemas.microsoft.com/office/drawing/2014/main" id="{4EF2A1C6-B458-43E5-BA84-AC7EF4A32BFC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59" name="Google Shape;562;p20">
                  <a:extLst>
                    <a:ext uri="{FF2B5EF4-FFF2-40B4-BE49-F238E27FC236}">
                      <a16:creationId xmlns:a16="http://schemas.microsoft.com/office/drawing/2014/main" id="{96C7A73A-F50A-4FA8-805E-93AD7F6A2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Google Shape;565;p20">
                  <a:extLst>
                    <a:ext uri="{FF2B5EF4-FFF2-40B4-BE49-F238E27FC236}">
                      <a16:creationId xmlns:a16="http://schemas.microsoft.com/office/drawing/2014/main" id="{D119A9C3-4B14-4E72-99DA-2BBBD3081670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61" name="Google Shape;566;p20">
                  <a:extLst>
                    <a:ext uri="{FF2B5EF4-FFF2-40B4-BE49-F238E27FC236}">
                      <a16:creationId xmlns:a16="http://schemas.microsoft.com/office/drawing/2014/main" id="{53D75A6F-0AC9-40F3-A6B8-C2550F65D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oogle Shape;567;p20">
                  <a:extLst>
                    <a:ext uri="{FF2B5EF4-FFF2-40B4-BE49-F238E27FC236}">
                      <a16:creationId xmlns:a16="http://schemas.microsoft.com/office/drawing/2014/main" id="{141E79B4-F452-405F-9087-1D9023E5F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3" name="Google Shape;563;p20">
                  <a:extLst>
                    <a:ext uri="{FF2B5EF4-FFF2-40B4-BE49-F238E27FC236}">
                      <a16:creationId xmlns:a16="http://schemas.microsoft.com/office/drawing/2014/main" id="{E13D9F81-1DF8-4AB4-A7AE-809BEACB2536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" name="Google Shape;564;p20">
                  <a:extLst>
                    <a:ext uri="{FF2B5EF4-FFF2-40B4-BE49-F238E27FC236}">
                      <a16:creationId xmlns:a16="http://schemas.microsoft.com/office/drawing/2014/main" id="{D9D22B5D-01F3-4D6D-89BA-B1BEF31E8867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65" name="ลูกศรเชื่อมต่อแบบตรง 64">
                  <a:extLst>
                    <a:ext uri="{FF2B5EF4-FFF2-40B4-BE49-F238E27FC236}">
                      <a16:creationId xmlns:a16="http://schemas.microsoft.com/office/drawing/2014/main" id="{4BA58820-D704-493F-BAC2-16FE9C7C1189}"/>
                    </a:ext>
                  </a:extLst>
                </p:cNvPr>
                <p:cNvCxnSpPr>
                  <a:cxnSpLocks/>
                  <a:stCxn id="55" idx="2"/>
                  <a:endCxn id="63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66" name="Google Shape;563;p20">
                  <a:extLst>
                    <a:ext uri="{FF2B5EF4-FFF2-40B4-BE49-F238E27FC236}">
                      <a16:creationId xmlns:a16="http://schemas.microsoft.com/office/drawing/2014/main" id="{5646454B-B6C4-4F83-AF78-D6AA9F48927B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" name="Google Shape;564;p20">
                  <a:extLst>
                    <a:ext uri="{FF2B5EF4-FFF2-40B4-BE49-F238E27FC236}">
                      <a16:creationId xmlns:a16="http://schemas.microsoft.com/office/drawing/2014/main" id="{21BA3ED5-6D29-42C3-9396-49792456B6AA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69" name="Google Shape;564;p20">
                  <a:extLst>
                    <a:ext uri="{FF2B5EF4-FFF2-40B4-BE49-F238E27FC236}">
                      <a16:creationId xmlns:a16="http://schemas.microsoft.com/office/drawing/2014/main" id="{62B16B70-EA67-4201-9A2D-9262ACE1C513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</a:p>
              </p:txBody>
            </p:sp>
            <p:sp>
              <p:nvSpPr>
                <p:cNvPr id="70" name="Google Shape;564;p20">
                  <a:extLst>
                    <a:ext uri="{FF2B5EF4-FFF2-40B4-BE49-F238E27FC236}">
                      <a16:creationId xmlns:a16="http://schemas.microsoft.com/office/drawing/2014/main" id="{DBF92AC0-18E0-4F6F-A367-D9C69E5F7AD3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73" name="รูปภาพ 72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8A462B2C-F904-4497-9BD0-7F69A1541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2" name="Google Shape;558;p20">
                  <a:extLst>
                    <a:ext uri="{FF2B5EF4-FFF2-40B4-BE49-F238E27FC236}">
                      <a16:creationId xmlns:a16="http://schemas.microsoft.com/office/drawing/2014/main" id="{EEE0D8A4-908D-4A41-BF71-6002D59D9CE7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6" name="ตัวเชื่อมต่อ: หักมุม 5">
                <a:extLst>
                  <a:ext uri="{FF2B5EF4-FFF2-40B4-BE49-F238E27FC236}">
                    <a16:creationId xmlns:a16="http://schemas.microsoft.com/office/drawing/2014/main" id="{0218531A-4E60-47B2-BA3F-B2D27479571D}"/>
                  </a:ext>
                </a:extLst>
              </p:cNvPr>
              <p:cNvCxnSpPr>
                <a:stCxn id="73" idx="3"/>
                <a:endCxn id="51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ลูกศรเชื่อมต่อแบบตรง 7">
              <a:extLst>
                <a:ext uri="{FF2B5EF4-FFF2-40B4-BE49-F238E27FC236}">
                  <a16:creationId xmlns:a16="http://schemas.microsoft.com/office/drawing/2014/main" id="{78FC920E-8FA7-422E-A11B-C2C5108F899B}"/>
                </a:ext>
              </a:extLst>
            </p:cNvPr>
            <p:cNvCxnSpPr>
              <a:stCxn id="66" idx="3"/>
              <a:endCxn id="73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สี่เหลี่ยมผืนผ้า 70">
            <a:extLst>
              <a:ext uri="{FF2B5EF4-FFF2-40B4-BE49-F238E27FC236}">
                <a16:creationId xmlns:a16="http://schemas.microsoft.com/office/drawing/2014/main" id="{E5DDEE23-E918-425B-8286-7CC1318CDF14}"/>
              </a:ext>
            </a:extLst>
          </p:cNvPr>
          <p:cNvSpPr/>
          <p:nvPr/>
        </p:nvSpPr>
        <p:spPr>
          <a:xfrm>
            <a:off x="4215345" y="536713"/>
            <a:ext cx="3816748" cy="3264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3" name="Google Shape;546;p20">
            <a:extLst>
              <a:ext uri="{FF2B5EF4-FFF2-40B4-BE49-F238E27FC236}">
                <a16:creationId xmlns:a16="http://schemas.microsoft.com/office/drawing/2014/main" id="{4B5360A1-E094-4BD0-9ACA-FC7123A0DC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782" y="2866280"/>
            <a:ext cx="511041" cy="53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547;p20">
            <a:extLst>
              <a:ext uri="{FF2B5EF4-FFF2-40B4-BE49-F238E27FC236}">
                <a16:creationId xmlns:a16="http://schemas.microsoft.com/office/drawing/2014/main" id="{4E7869AE-CFD1-4669-9F5B-01F05DB23D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155" y="2026567"/>
            <a:ext cx="362241" cy="351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57;p20">
            <a:extLst>
              <a:ext uri="{FF2B5EF4-FFF2-40B4-BE49-F238E27FC236}">
                <a16:creationId xmlns:a16="http://schemas.microsoft.com/office/drawing/2014/main" id="{65FB38A1-BA93-438C-9EE5-8D21E48B701B}"/>
              </a:ext>
            </a:extLst>
          </p:cNvPr>
          <p:cNvSpPr txBox="1"/>
          <p:nvPr/>
        </p:nvSpPr>
        <p:spPr>
          <a:xfrm>
            <a:off x="6802366" y="3474137"/>
            <a:ext cx="918100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เกษตรกร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5" name="Google Shape;558;p20">
            <a:extLst>
              <a:ext uri="{FF2B5EF4-FFF2-40B4-BE49-F238E27FC236}">
                <a16:creationId xmlns:a16="http://schemas.microsoft.com/office/drawing/2014/main" id="{471C4623-CA47-4A17-B0C8-401D26D49176}"/>
              </a:ext>
            </a:extLst>
          </p:cNvPr>
          <p:cNvSpPr txBox="1"/>
          <p:nvPr/>
        </p:nvSpPr>
        <p:spPr>
          <a:xfrm>
            <a:off x="5413925" y="3483269"/>
            <a:ext cx="637004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ผู้ดูแลระบบ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7" name="Google Shape;560;p20">
            <a:extLst>
              <a:ext uri="{FF2B5EF4-FFF2-40B4-BE49-F238E27FC236}">
                <a16:creationId xmlns:a16="http://schemas.microsoft.com/office/drawing/2014/main" id="{28BE0E86-2DD7-4E0B-8F4C-E5E601F40790}"/>
              </a:ext>
            </a:extLst>
          </p:cNvPr>
          <p:cNvSpPr txBox="1"/>
          <p:nvPr/>
        </p:nvSpPr>
        <p:spPr>
          <a:xfrm>
            <a:off x="4215346" y="1866405"/>
            <a:ext cx="918100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QR Code</a:t>
            </a:r>
            <a:endParaRPr sz="11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DB8FE1C0-9E26-4D74-AEFD-7928C4980E4E}"/>
              </a:ext>
            </a:extLst>
          </p:cNvPr>
          <p:cNvGrpSpPr/>
          <p:nvPr/>
        </p:nvGrpSpPr>
        <p:grpSpPr>
          <a:xfrm>
            <a:off x="2980255" y="1944676"/>
            <a:ext cx="550657" cy="761280"/>
            <a:chOff x="2594114" y="1991058"/>
            <a:chExt cx="550657" cy="761280"/>
          </a:xfrm>
        </p:grpSpPr>
        <p:pic>
          <p:nvPicPr>
            <p:cNvPr id="56" name="Google Shape;559;p20">
              <a:extLst>
                <a:ext uri="{FF2B5EF4-FFF2-40B4-BE49-F238E27FC236}">
                  <a16:creationId xmlns:a16="http://schemas.microsoft.com/office/drawing/2014/main" id="{DE62FD6F-2CEF-4BDE-A686-6BD29454C80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1029" y="1991058"/>
              <a:ext cx="511041" cy="532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61;p20">
              <a:extLst>
                <a:ext uri="{FF2B5EF4-FFF2-40B4-BE49-F238E27FC236}">
                  <a16:creationId xmlns:a16="http://schemas.microsoft.com/office/drawing/2014/main" id="{4EF2A1C6-B458-43E5-BA84-AC7EF4A32BFC}"/>
                </a:ext>
              </a:extLst>
            </p:cNvPr>
            <p:cNvSpPr txBox="1"/>
            <p:nvPr/>
          </p:nvSpPr>
          <p:spPr>
            <a:xfrm>
              <a:off x="2594114" y="2586918"/>
              <a:ext cx="550657" cy="165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ผู้บริโภค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cxnSp>
        <p:nvCxnSpPr>
          <p:cNvPr id="59" name="Google Shape;562;p20">
            <a:extLst>
              <a:ext uri="{FF2B5EF4-FFF2-40B4-BE49-F238E27FC236}">
                <a16:creationId xmlns:a16="http://schemas.microsoft.com/office/drawing/2014/main" id="{96C7A73A-F50A-4FA8-805E-93AD7F6A238F}"/>
              </a:ext>
            </a:extLst>
          </p:cNvPr>
          <p:cNvCxnSpPr>
            <a:cxnSpLocks/>
          </p:cNvCxnSpPr>
          <p:nvPr/>
        </p:nvCxnSpPr>
        <p:spPr>
          <a:xfrm flipH="1">
            <a:off x="3618369" y="2434649"/>
            <a:ext cx="178754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Google Shape;565;p20">
            <a:extLst>
              <a:ext uri="{FF2B5EF4-FFF2-40B4-BE49-F238E27FC236}">
                <a16:creationId xmlns:a16="http://schemas.microsoft.com/office/drawing/2014/main" id="{D119A9C3-4B14-4E72-99DA-2BBBD3081670}"/>
              </a:ext>
            </a:extLst>
          </p:cNvPr>
          <p:cNvSpPr txBox="1"/>
          <p:nvPr/>
        </p:nvSpPr>
        <p:spPr>
          <a:xfrm>
            <a:off x="4233164" y="2476874"/>
            <a:ext cx="906221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แสดงข้อมูล</a:t>
            </a: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การเพาะปลูก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61" name="Google Shape;566;p20">
            <a:extLst>
              <a:ext uri="{FF2B5EF4-FFF2-40B4-BE49-F238E27FC236}">
                <a16:creationId xmlns:a16="http://schemas.microsoft.com/office/drawing/2014/main" id="{53D75A6F-0AC9-40F3-A6B8-C2550F65D19D}"/>
              </a:ext>
            </a:extLst>
          </p:cNvPr>
          <p:cNvCxnSpPr>
            <a:cxnSpLocks/>
          </p:cNvCxnSpPr>
          <p:nvPr/>
        </p:nvCxnSpPr>
        <p:spPr>
          <a:xfrm>
            <a:off x="3618369" y="2210774"/>
            <a:ext cx="78857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oogle Shape;567;p20">
            <a:extLst>
              <a:ext uri="{FF2B5EF4-FFF2-40B4-BE49-F238E27FC236}">
                <a16:creationId xmlns:a16="http://schemas.microsoft.com/office/drawing/2014/main" id="{141E79B4-F452-405F-9087-1D9023E5FCB4}"/>
              </a:ext>
            </a:extLst>
          </p:cNvPr>
          <p:cNvCxnSpPr>
            <a:cxnSpLocks/>
          </p:cNvCxnSpPr>
          <p:nvPr/>
        </p:nvCxnSpPr>
        <p:spPr>
          <a:xfrm>
            <a:off x="4927262" y="2231296"/>
            <a:ext cx="50753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Google Shape;563;p20">
            <a:extLst>
              <a:ext uri="{FF2B5EF4-FFF2-40B4-BE49-F238E27FC236}">
                <a16:creationId xmlns:a16="http://schemas.microsoft.com/office/drawing/2014/main" id="{E13D9F81-1DF8-4AB4-A7AE-809BEACB25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260" y="4143264"/>
            <a:ext cx="382327" cy="39815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564;p20">
            <a:extLst>
              <a:ext uri="{FF2B5EF4-FFF2-40B4-BE49-F238E27FC236}">
                <a16:creationId xmlns:a16="http://schemas.microsoft.com/office/drawing/2014/main" id="{D9D22B5D-01F3-4D6D-89BA-B1BEF31E8867}"/>
              </a:ext>
            </a:extLst>
          </p:cNvPr>
          <p:cNvSpPr txBox="1"/>
          <p:nvPr/>
        </p:nvSpPr>
        <p:spPr>
          <a:xfrm>
            <a:off x="5363784" y="4628025"/>
            <a:ext cx="737281" cy="31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th-TH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ผู้ตรวจมาตรฐาน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0FEE7886-6ABA-458B-857E-77E3EF5C6BD0}"/>
              </a:ext>
            </a:extLst>
          </p:cNvPr>
          <p:cNvGrpSpPr/>
          <p:nvPr/>
        </p:nvGrpSpPr>
        <p:grpSpPr>
          <a:xfrm>
            <a:off x="874901" y="675975"/>
            <a:ext cx="890940" cy="884950"/>
            <a:chOff x="1879779" y="726127"/>
            <a:chExt cx="890940" cy="884950"/>
          </a:xfrm>
        </p:grpSpPr>
        <p:pic>
          <p:nvPicPr>
            <p:cNvPr id="66" name="Google Shape;563;p20">
              <a:extLst>
                <a:ext uri="{FF2B5EF4-FFF2-40B4-BE49-F238E27FC236}">
                  <a16:creationId xmlns:a16="http://schemas.microsoft.com/office/drawing/2014/main" id="{5646454B-B6C4-4F83-AF78-D6AA9F48927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0049" y="726127"/>
              <a:ext cx="462008" cy="481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564;p20">
              <a:extLst>
                <a:ext uri="{FF2B5EF4-FFF2-40B4-BE49-F238E27FC236}">
                  <a16:creationId xmlns:a16="http://schemas.microsoft.com/office/drawing/2014/main" id="{21BA3ED5-6D29-42C3-9396-49792456B6AA}"/>
                </a:ext>
              </a:extLst>
            </p:cNvPr>
            <p:cNvSpPr txBox="1"/>
            <p:nvPr/>
          </p:nvSpPr>
          <p:spPr>
            <a:xfrm>
              <a:off x="1879779" y="1226532"/>
              <a:ext cx="890940" cy="384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ห้างร้านผู้รับซื้อ</a:t>
              </a:r>
              <a:endParaRPr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23D91E4E-D479-436E-8987-E2C268990278}"/>
              </a:ext>
            </a:extLst>
          </p:cNvPr>
          <p:cNvGrpSpPr/>
          <p:nvPr/>
        </p:nvGrpSpPr>
        <p:grpSpPr>
          <a:xfrm>
            <a:off x="1838323" y="709441"/>
            <a:ext cx="890940" cy="837780"/>
            <a:chOff x="2843201" y="759593"/>
            <a:chExt cx="890940" cy="837780"/>
          </a:xfrm>
        </p:grpSpPr>
        <p:sp>
          <p:nvSpPr>
            <p:cNvPr id="69" name="Google Shape;564;p20">
              <a:extLst>
                <a:ext uri="{FF2B5EF4-FFF2-40B4-BE49-F238E27FC236}">
                  <a16:creationId xmlns:a16="http://schemas.microsoft.com/office/drawing/2014/main" id="{62B16B70-EA67-4201-9A2D-9262ACE1C513}"/>
                </a:ext>
              </a:extLst>
            </p:cNvPr>
            <p:cNvSpPr txBox="1"/>
            <p:nvPr/>
          </p:nvSpPr>
          <p:spPr>
            <a:xfrm>
              <a:off x="2843201" y="1212828"/>
              <a:ext cx="890940" cy="384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 dirty="0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ระบบคำสั่งซื้อ</a:t>
              </a:r>
            </a:p>
          </p:txBody>
        </p:sp>
        <p:pic>
          <p:nvPicPr>
            <p:cNvPr id="73" name="รูปภาพ 72" descr="รูปภาพประกอบด้วย ของเล่น, ห้อง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A462B2C-F904-4497-9BD0-7F69A154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9767" y="759593"/>
              <a:ext cx="383856" cy="389576"/>
            </a:xfrm>
            <a:prstGeom prst="rect">
              <a:avLst/>
            </a:prstGeom>
          </p:spPr>
        </p:pic>
      </p:grpSp>
      <p:sp>
        <p:nvSpPr>
          <p:cNvPr id="2" name="Google Shape;558;p20">
            <a:extLst>
              <a:ext uri="{FF2B5EF4-FFF2-40B4-BE49-F238E27FC236}">
                <a16:creationId xmlns:a16="http://schemas.microsoft.com/office/drawing/2014/main" id="{EEE0D8A4-908D-4A41-BF71-6002D59D9CE7}"/>
              </a:ext>
            </a:extLst>
          </p:cNvPr>
          <p:cNvSpPr txBox="1"/>
          <p:nvPr/>
        </p:nvSpPr>
        <p:spPr>
          <a:xfrm>
            <a:off x="4163403" y="3635878"/>
            <a:ext cx="753070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ระบบใหม่</a:t>
            </a:r>
            <a:endParaRPr sz="10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78FC920E-8FA7-422E-A11B-C2C5108F899B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1557179" y="904229"/>
            <a:ext cx="517710" cy="123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Google Shape;546;p20">
            <a:extLst>
              <a:ext uri="{FF2B5EF4-FFF2-40B4-BE49-F238E27FC236}">
                <a16:creationId xmlns:a16="http://schemas.microsoft.com/office/drawing/2014/main" id="{552DB675-9873-4DD5-AB7B-816C7B3522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087" y="2893143"/>
            <a:ext cx="511041" cy="53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ntel® Server Chassis P4000G Family">
            <a:extLst>
              <a:ext uri="{FF2B5EF4-FFF2-40B4-BE49-F238E27FC236}">
                <a16:creationId xmlns:a16="http://schemas.microsoft.com/office/drawing/2014/main" id="{BBA749E3-90C2-4E5D-885D-D0A2E76A2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8" r="32107"/>
          <a:stretch/>
        </p:blipFill>
        <p:spPr bwMode="auto">
          <a:xfrm>
            <a:off x="6274205" y="675975"/>
            <a:ext cx="425488" cy="7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รูปภาพ 15" descr="รูปภาพประกอบด้วย สีเข้ม, นั่ง, เตาทำอาหาร, เตาอ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5261468-AC18-489D-9F77-645A88203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496" y="2063143"/>
            <a:ext cx="518703" cy="423607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4D24E1C-68CC-4E82-96E9-0737A628B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2326" y="2012954"/>
            <a:ext cx="423607" cy="423607"/>
          </a:xfrm>
          <a:prstGeom prst="rect">
            <a:avLst/>
          </a:prstGeom>
        </p:spPr>
      </p:pic>
      <p:sp>
        <p:nvSpPr>
          <p:cNvPr id="25" name="Google Shape;558;p20">
            <a:extLst>
              <a:ext uri="{FF2B5EF4-FFF2-40B4-BE49-F238E27FC236}">
                <a16:creationId xmlns:a16="http://schemas.microsoft.com/office/drawing/2014/main" id="{10649863-9C57-45B6-964C-29CB078E1991}"/>
              </a:ext>
            </a:extLst>
          </p:cNvPr>
          <p:cNvSpPr txBox="1"/>
          <p:nvPr/>
        </p:nvSpPr>
        <p:spPr>
          <a:xfrm>
            <a:off x="6652850" y="904229"/>
            <a:ext cx="637004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Server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26" name="Google Shape;558;p20">
            <a:extLst>
              <a:ext uri="{FF2B5EF4-FFF2-40B4-BE49-F238E27FC236}">
                <a16:creationId xmlns:a16="http://schemas.microsoft.com/office/drawing/2014/main" id="{FF7D9327-E2E0-4B8B-9281-9D863B66F22D}"/>
              </a:ext>
            </a:extLst>
          </p:cNvPr>
          <p:cNvSpPr txBox="1"/>
          <p:nvPr/>
        </p:nvSpPr>
        <p:spPr>
          <a:xfrm>
            <a:off x="7296611" y="2131743"/>
            <a:ext cx="767965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Mobile Application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27" name="Google Shape;558;p20">
            <a:extLst>
              <a:ext uri="{FF2B5EF4-FFF2-40B4-BE49-F238E27FC236}">
                <a16:creationId xmlns:a16="http://schemas.microsoft.com/office/drawing/2014/main" id="{ED5BAB57-371D-454B-AA10-8B1B91421160}"/>
              </a:ext>
            </a:extLst>
          </p:cNvPr>
          <p:cNvSpPr txBox="1"/>
          <p:nvPr/>
        </p:nvSpPr>
        <p:spPr>
          <a:xfrm>
            <a:off x="5944331" y="2131743"/>
            <a:ext cx="767965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Web Application</a:t>
            </a:r>
            <a:endParaRPr sz="11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9335786A-F6E7-4ED2-82D7-963CD03E7597}"/>
              </a:ext>
            </a:extLst>
          </p:cNvPr>
          <p:cNvCxnSpPr/>
          <p:nvPr/>
        </p:nvCxnSpPr>
        <p:spPr>
          <a:xfrm>
            <a:off x="2645637" y="808383"/>
            <a:ext cx="32986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ลูกศรเชื่อมต่อแบบตรง 34">
            <a:extLst>
              <a:ext uri="{FF2B5EF4-FFF2-40B4-BE49-F238E27FC236}">
                <a16:creationId xmlns:a16="http://schemas.microsoft.com/office/drawing/2014/main" id="{B558138E-E8F4-4A08-AD95-7FDD5508EFD4}"/>
              </a:ext>
            </a:extLst>
          </p:cNvPr>
          <p:cNvCxnSpPr>
            <a:cxnSpLocks/>
          </p:cNvCxnSpPr>
          <p:nvPr/>
        </p:nvCxnSpPr>
        <p:spPr>
          <a:xfrm flipH="1">
            <a:off x="2626428" y="1099017"/>
            <a:ext cx="33179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ตัวเชื่อมต่อ: หักมุม 51">
            <a:extLst>
              <a:ext uri="{FF2B5EF4-FFF2-40B4-BE49-F238E27FC236}">
                <a16:creationId xmlns:a16="http://schemas.microsoft.com/office/drawing/2014/main" id="{0BD187D5-C215-48E9-8466-F4DBCB36A53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183521" y="1727264"/>
            <a:ext cx="1080609" cy="2856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8" name="Google Shape;565;p20">
            <a:extLst>
              <a:ext uri="{FF2B5EF4-FFF2-40B4-BE49-F238E27FC236}">
                <a16:creationId xmlns:a16="http://schemas.microsoft.com/office/drawing/2014/main" id="{EC5895CC-2646-4B58-91DB-0F2F7D88E170}"/>
              </a:ext>
            </a:extLst>
          </p:cNvPr>
          <p:cNvSpPr txBox="1"/>
          <p:nvPr/>
        </p:nvSpPr>
        <p:spPr>
          <a:xfrm>
            <a:off x="3119258" y="561507"/>
            <a:ext cx="906221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คำสั่งซื้อ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19" name="Google Shape;565;p20">
            <a:extLst>
              <a:ext uri="{FF2B5EF4-FFF2-40B4-BE49-F238E27FC236}">
                <a16:creationId xmlns:a16="http://schemas.microsoft.com/office/drawing/2014/main" id="{30BFEEDA-B782-49B1-B19A-CA144E8A63E4}"/>
              </a:ext>
            </a:extLst>
          </p:cNvPr>
          <p:cNvSpPr txBox="1"/>
          <p:nvPr/>
        </p:nvSpPr>
        <p:spPr>
          <a:xfrm>
            <a:off x="3065537" y="895101"/>
            <a:ext cx="1051461" cy="24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จำนวนผักที่เก็บแล้ว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20" name="Google Shape;565;p20">
            <a:extLst>
              <a:ext uri="{FF2B5EF4-FFF2-40B4-BE49-F238E27FC236}">
                <a16:creationId xmlns:a16="http://schemas.microsoft.com/office/drawing/2014/main" id="{091F3D55-5F1D-4333-BB63-CA634C6BCAC5}"/>
              </a:ext>
            </a:extLst>
          </p:cNvPr>
          <p:cNvSpPr txBox="1"/>
          <p:nvPr/>
        </p:nvSpPr>
        <p:spPr>
          <a:xfrm>
            <a:off x="5820841" y="2427022"/>
            <a:ext cx="906221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บันทึกการเพาะปลูก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522" name="ตัวเชื่อมต่อ: หักมุม 521">
            <a:extLst>
              <a:ext uri="{FF2B5EF4-FFF2-40B4-BE49-F238E27FC236}">
                <a16:creationId xmlns:a16="http://schemas.microsoft.com/office/drawing/2014/main" id="{DA2FD9F4-1415-408F-AE06-B735DE4539D3}"/>
              </a:ext>
            </a:extLst>
          </p:cNvPr>
          <p:cNvCxnSpPr>
            <a:cxnSpLocks/>
            <a:stCxn id="1028" idx="2"/>
            <a:endCxn id="16" idx="0"/>
          </p:cNvCxnSpPr>
          <p:nvPr/>
        </p:nvCxnSpPr>
        <p:spPr>
          <a:xfrm rot="5400000">
            <a:off x="5770520" y="1346714"/>
            <a:ext cx="671758" cy="761101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8" name="Google Shape;565;p20">
            <a:extLst>
              <a:ext uri="{FF2B5EF4-FFF2-40B4-BE49-F238E27FC236}">
                <a16:creationId xmlns:a16="http://schemas.microsoft.com/office/drawing/2014/main" id="{9C440E35-AD00-43D6-BA31-C0824DE8B63C}"/>
              </a:ext>
            </a:extLst>
          </p:cNvPr>
          <p:cNvSpPr txBox="1"/>
          <p:nvPr/>
        </p:nvSpPr>
        <p:spPr>
          <a:xfrm>
            <a:off x="7310795" y="2502566"/>
            <a:ext cx="797093" cy="31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บันทึกและแก้ไขการเพาะปลูก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29" name="Google Shape;565;p20">
            <a:extLst>
              <a:ext uri="{FF2B5EF4-FFF2-40B4-BE49-F238E27FC236}">
                <a16:creationId xmlns:a16="http://schemas.microsoft.com/office/drawing/2014/main" id="{FED48D8B-14C6-48F7-8178-5459F12CDB35}"/>
              </a:ext>
            </a:extLst>
          </p:cNvPr>
          <p:cNvSpPr txBox="1"/>
          <p:nvPr/>
        </p:nvSpPr>
        <p:spPr>
          <a:xfrm>
            <a:off x="4765925" y="1288862"/>
            <a:ext cx="1626091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จัดการข้อมูลการเพาะปลูก</a:t>
            </a:r>
            <a:r>
              <a:rPr lang="en-US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,</a:t>
            </a: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เกษตรกร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ดึงข้อมูลสำหรับตรวจสอบ </a:t>
            </a:r>
            <a:r>
              <a:rPr lang="en-US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PGS</a:t>
            </a: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การเพาะปลูก คำสั่งซื้อ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30" name="Google Shape;565;p20">
            <a:extLst>
              <a:ext uri="{FF2B5EF4-FFF2-40B4-BE49-F238E27FC236}">
                <a16:creationId xmlns:a16="http://schemas.microsoft.com/office/drawing/2014/main" id="{93541333-A0E2-4FD2-BE2B-5029355AE495}"/>
              </a:ext>
            </a:extLst>
          </p:cNvPr>
          <p:cNvSpPr txBox="1"/>
          <p:nvPr/>
        </p:nvSpPr>
        <p:spPr>
          <a:xfrm>
            <a:off x="6486949" y="1348728"/>
            <a:ext cx="1428882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บันทึกและแก้ไขการเพาะปลูก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ดึงข้อมูลผักที่ต้องปลูก</a:t>
            </a:r>
            <a:endParaRPr lang="en-US"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31" name="Google Shape;565;p20">
            <a:extLst>
              <a:ext uri="{FF2B5EF4-FFF2-40B4-BE49-F238E27FC236}">
                <a16:creationId xmlns:a16="http://schemas.microsoft.com/office/drawing/2014/main" id="{9E7ADAB3-A59B-4B60-AE82-446876D18C72}"/>
              </a:ext>
            </a:extLst>
          </p:cNvPr>
          <p:cNvSpPr txBox="1"/>
          <p:nvPr/>
        </p:nvSpPr>
        <p:spPr>
          <a:xfrm>
            <a:off x="5745027" y="3975021"/>
            <a:ext cx="967269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ข้อมูลตรวจสอบ </a:t>
            </a:r>
            <a:r>
              <a:rPr lang="en-US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PGS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533" name="ลูกศรเชื่อมต่อแบบตรง 532">
            <a:extLst>
              <a:ext uri="{FF2B5EF4-FFF2-40B4-BE49-F238E27FC236}">
                <a16:creationId xmlns:a16="http://schemas.microsoft.com/office/drawing/2014/main" id="{76D3A812-1B69-456F-B66A-A078BEA38D84}"/>
              </a:ext>
            </a:extLst>
          </p:cNvPr>
          <p:cNvCxnSpPr/>
          <p:nvPr/>
        </p:nvCxnSpPr>
        <p:spPr>
          <a:xfrm flipV="1">
            <a:off x="5834472" y="2539827"/>
            <a:ext cx="0" cy="3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ลูกศรเชื่อมต่อแบบตรง 110">
            <a:extLst>
              <a:ext uri="{FF2B5EF4-FFF2-40B4-BE49-F238E27FC236}">
                <a16:creationId xmlns:a16="http://schemas.microsoft.com/office/drawing/2014/main" id="{CD5B6874-DFFF-4C11-8804-F79C7FA36625}"/>
              </a:ext>
            </a:extLst>
          </p:cNvPr>
          <p:cNvCxnSpPr>
            <a:cxnSpLocks/>
          </p:cNvCxnSpPr>
          <p:nvPr/>
        </p:nvCxnSpPr>
        <p:spPr>
          <a:xfrm>
            <a:off x="5669372" y="2565383"/>
            <a:ext cx="0" cy="29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ลูกศรเชื่อมต่อแบบตรง 115">
            <a:extLst>
              <a:ext uri="{FF2B5EF4-FFF2-40B4-BE49-F238E27FC236}">
                <a16:creationId xmlns:a16="http://schemas.microsoft.com/office/drawing/2014/main" id="{27051C24-14CA-4285-B013-9366E8FF420D}"/>
              </a:ext>
            </a:extLst>
          </p:cNvPr>
          <p:cNvCxnSpPr/>
          <p:nvPr/>
        </p:nvCxnSpPr>
        <p:spPr>
          <a:xfrm flipV="1">
            <a:off x="7346233" y="2505800"/>
            <a:ext cx="0" cy="3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ลูกศรเชื่อมต่อแบบตรง 116">
            <a:extLst>
              <a:ext uri="{FF2B5EF4-FFF2-40B4-BE49-F238E27FC236}">
                <a16:creationId xmlns:a16="http://schemas.microsoft.com/office/drawing/2014/main" id="{97127F52-0DFB-4F55-93B8-3F0E36A10AE0}"/>
              </a:ext>
            </a:extLst>
          </p:cNvPr>
          <p:cNvCxnSpPr>
            <a:cxnSpLocks/>
          </p:cNvCxnSpPr>
          <p:nvPr/>
        </p:nvCxnSpPr>
        <p:spPr>
          <a:xfrm>
            <a:off x="7181133" y="2531356"/>
            <a:ext cx="0" cy="29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9" name="ลูกศรเชื่อมต่อแบบตรง 538">
            <a:extLst>
              <a:ext uri="{FF2B5EF4-FFF2-40B4-BE49-F238E27FC236}">
                <a16:creationId xmlns:a16="http://schemas.microsoft.com/office/drawing/2014/main" id="{181CEC25-2B32-4CF5-8ADE-E1D689F7C8E6}"/>
              </a:ext>
            </a:extLst>
          </p:cNvPr>
          <p:cNvCxnSpPr>
            <a:cxnSpLocks/>
          </p:cNvCxnSpPr>
          <p:nvPr/>
        </p:nvCxnSpPr>
        <p:spPr>
          <a:xfrm flipH="1">
            <a:off x="5780214" y="3645041"/>
            <a:ext cx="3" cy="49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8" name="Google Shape;565;p20">
            <a:extLst>
              <a:ext uri="{FF2B5EF4-FFF2-40B4-BE49-F238E27FC236}">
                <a16:creationId xmlns:a16="http://schemas.microsoft.com/office/drawing/2014/main" id="{97A7EE18-BCA9-4188-AD6B-31D26E3842D7}"/>
              </a:ext>
            </a:extLst>
          </p:cNvPr>
          <p:cNvSpPr txBox="1"/>
          <p:nvPr/>
        </p:nvSpPr>
        <p:spPr>
          <a:xfrm>
            <a:off x="5143311" y="2715590"/>
            <a:ext cx="589984" cy="23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คำสั่งซื้อ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49" name="Google Shape;565;p20">
            <a:extLst>
              <a:ext uri="{FF2B5EF4-FFF2-40B4-BE49-F238E27FC236}">
                <a16:creationId xmlns:a16="http://schemas.microsoft.com/office/drawing/2014/main" id="{E0791BEE-DE49-47C6-ADF9-AA80EAF60594}"/>
              </a:ext>
            </a:extLst>
          </p:cNvPr>
          <p:cNvSpPr txBox="1"/>
          <p:nvPr/>
        </p:nvSpPr>
        <p:spPr>
          <a:xfrm>
            <a:off x="6527610" y="2625306"/>
            <a:ext cx="667033" cy="31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50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ผักที่ต้องปลูก</a:t>
            </a:r>
            <a:endParaRPr sz="1050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65" name="ลูกศรเชื่อมต่อแบบตรง 64">
            <a:extLst>
              <a:ext uri="{FF2B5EF4-FFF2-40B4-BE49-F238E27FC236}">
                <a16:creationId xmlns:a16="http://schemas.microsoft.com/office/drawing/2014/main" id="{4864EEF4-22C2-4BA8-8EE6-E27036852C04}"/>
              </a:ext>
            </a:extLst>
          </p:cNvPr>
          <p:cNvCxnSpPr>
            <a:cxnSpLocks/>
          </p:cNvCxnSpPr>
          <p:nvPr/>
        </p:nvCxnSpPr>
        <p:spPr>
          <a:xfrm flipH="1" flipV="1">
            <a:off x="5656541" y="3644803"/>
            <a:ext cx="12658" cy="42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Google Shape;558;p20">
            <a:extLst>
              <a:ext uri="{FF2B5EF4-FFF2-40B4-BE49-F238E27FC236}">
                <a16:creationId xmlns:a16="http://schemas.microsoft.com/office/drawing/2014/main" id="{25D264B6-65B4-4CC2-A23E-CB8D9269FBA8}"/>
              </a:ext>
            </a:extLst>
          </p:cNvPr>
          <p:cNvSpPr txBox="1"/>
          <p:nvPr/>
        </p:nvSpPr>
        <p:spPr>
          <a:xfrm>
            <a:off x="7073720" y="3874139"/>
            <a:ext cx="995139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ขอบเขตระบบ (</a:t>
            </a:r>
            <a:r>
              <a:rPr lang="en-US" sz="10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System Boundary</a:t>
            </a:r>
            <a:r>
              <a:rPr lang="th-TH" sz="1000" b="1" dirty="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)</a:t>
            </a:r>
            <a:endParaRPr sz="1000" b="1" dirty="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137737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75" name="Google Shape;575;p21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ขอบเขตและความสามารถของระบบ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76" name="Google Shape;576;p21"/>
          <p:cNvSpPr/>
          <p:nvPr/>
        </p:nvSpPr>
        <p:spPr>
          <a:xfrm>
            <a:off x="2139900" y="1218075"/>
            <a:ext cx="3492000" cy="462900"/>
          </a:xfrm>
          <a:prstGeom prst="roundRect">
            <a:avLst>
              <a:gd name="adj" fmla="val 16667"/>
            </a:avLst>
          </a:prstGeom>
          <a:solidFill>
            <a:srgbClr val="3468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1"/>
          <p:cNvSpPr txBox="1"/>
          <p:nvPr/>
        </p:nvSpPr>
        <p:spPr>
          <a:xfrm>
            <a:off x="2140350" y="1213575"/>
            <a:ext cx="349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H Sarabun New" panose="020B0604020202020204" charset="-34"/>
                <a:ea typeface="Sarabun"/>
                <a:cs typeface="TH Sarabun New" panose="020B0604020202020204" charset="-34"/>
                <a:sym typeface="Sarabun"/>
              </a:rPr>
              <a:t>ทำงานผ่านทาง Web Application</a:t>
            </a:r>
            <a:endParaRPr sz="2000" b="1">
              <a:solidFill>
                <a:schemeClr val="lt1"/>
              </a:solidFill>
              <a:latin typeface="TH Sarabun New" panose="020B0604020202020204" charset="-34"/>
              <a:ea typeface="Sarabun"/>
              <a:cs typeface="TH Sarabun New" panose="020B0604020202020204" charset="-34"/>
              <a:sym typeface="Sarabun"/>
            </a:endParaRPr>
          </a:p>
        </p:txBody>
      </p:sp>
      <p:sp>
        <p:nvSpPr>
          <p:cNvPr id="578" name="Google Shape;578;p21"/>
          <p:cNvSpPr/>
          <p:nvPr/>
        </p:nvSpPr>
        <p:spPr>
          <a:xfrm>
            <a:off x="2360253" y="1908050"/>
            <a:ext cx="1452000" cy="347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  ผู้ดูแลระบบ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79" name="Google Shape;579;p21"/>
          <p:cNvSpPr/>
          <p:nvPr/>
        </p:nvSpPr>
        <p:spPr>
          <a:xfrm>
            <a:off x="2139901" y="1874827"/>
            <a:ext cx="398100" cy="4143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80" name="Google Shape;580;p21"/>
          <p:cNvSpPr/>
          <p:nvPr/>
        </p:nvSpPr>
        <p:spPr>
          <a:xfrm>
            <a:off x="2538000" y="2352224"/>
            <a:ext cx="4466100" cy="1769201"/>
          </a:xfrm>
          <a:prstGeom prst="round2SameRect">
            <a:avLst>
              <a:gd name="adj1" fmla="val 0"/>
              <a:gd name="adj2" fmla="val 21262"/>
            </a:avLst>
          </a:prstGeom>
          <a:solidFill>
            <a:schemeClr val="lt1"/>
          </a:solidFill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" lvl="0" indent="2095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เข้าสู่ระบบ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57150" lvl="0" indent="2095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จัดการข้อมูลเกษตรกรในชุมชน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57150" lvl="0" indent="1968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จัดการข้อมูลผักลงระบบ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57150" lvl="0" indent="2095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จัดการข้อมูลช่วงระยะเวลาการเพาะปลูกของผักในแต่ละช่วง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57150" lvl="0" indent="2095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จัดการข้อมูลพื้นที่ปลูกผักในระบบ</a:t>
            </a:r>
            <a:endParaRPr sz="18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86" name="Google Shape;586;p22"/>
          <p:cNvSpPr/>
          <p:nvPr/>
        </p:nvSpPr>
        <p:spPr>
          <a:xfrm>
            <a:off x="914400" y="312925"/>
            <a:ext cx="74583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ขอบเขตและความสามารถของระบบ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87" name="Google Shape;587;p22"/>
          <p:cNvSpPr/>
          <p:nvPr/>
        </p:nvSpPr>
        <p:spPr>
          <a:xfrm>
            <a:off x="2139900" y="989475"/>
            <a:ext cx="3492000" cy="462900"/>
          </a:xfrm>
          <a:prstGeom prst="roundRect">
            <a:avLst>
              <a:gd name="adj" fmla="val 16667"/>
            </a:avLst>
          </a:prstGeom>
          <a:solidFill>
            <a:srgbClr val="3468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 txBox="1"/>
          <p:nvPr/>
        </p:nvSpPr>
        <p:spPr>
          <a:xfrm>
            <a:off x="2140350" y="984975"/>
            <a:ext cx="349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ทำงานผ่านทาง Web application</a:t>
            </a:r>
            <a:endParaRPr sz="24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2360253" y="1603250"/>
            <a:ext cx="1452000" cy="347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  ผู้ดูแลระบบ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2139901" y="1570027"/>
            <a:ext cx="398100" cy="4143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2538000" y="2030049"/>
            <a:ext cx="3491100" cy="2515447"/>
          </a:xfrm>
          <a:prstGeom prst="round2SameRect">
            <a:avLst>
              <a:gd name="adj1" fmla="val 0"/>
              <a:gd name="adj2" fmla="val 21262"/>
            </a:avLst>
          </a:prstGeom>
          <a:noFill/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6.  จัดการข้อมูลการดูแลผักในระบบ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7.  จัดการข้อมูลคำสั่งซื้อในระบบ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8.  จัดการข้อมูลผู้ซื้อในระบบ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9.  จัดการ QR Code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10.  สามารถเรียกดูหรือพิมพ์เอกสารได้ดังนี้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1)   วันที่เริ่มเพาะ / ย้าย / เก็บ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2)    วันที่ใส่ปุ๋ย / ปริมาณ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3)    จำนวนผัก / ต้น / น้ำหนัก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0" algn="just" rtl="0">
              <a:lnSpc>
                <a:spcPct val="100000"/>
              </a:lnSpc>
              <a:spcAft>
                <a:spcPts val="60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4)    ปัญหาระหว่างการดูแลผัก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97" name="Google Shape;597;p23"/>
          <p:cNvSpPr/>
          <p:nvPr/>
        </p:nvSpPr>
        <p:spPr>
          <a:xfrm>
            <a:off x="914400" y="312925"/>
            <a:ext cx="74163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ขอบเขตและความสามารถของระบบ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98" name="Google Shape;598;p23"/>
          <p:cNvSpPr/>
          <p:nvPr/>
        </p:nvSpPr>
        <p:spPr>
          <a:xfrm>
            <a:off x="2139900" y="989475"/>
            <a:ext cx="3492000" cy="462900"/>
          </a:xfrm>
          <a:prstGeom prst="roundRect">
            <a:avLst>
              <a:gd name="adj" fmla="val 16667"/>
            </a:avLst>
          </a:prstGeom>
          <a:solidFill>
            <a:srgbClr val="3468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3"/>
          <p:cNvSpPr txBox="1"/>
          <p:nvPr/>
        </p:nvSpPr>
        <p:spPr>
          <a:xfrm>
            <a:off x="2140350" y="984975"/>
            <a:ext cx="3491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ทำงานผ่านทาง Web application</a:t>
            </a:r>
            <a:endParaRPr sz="24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00" name="Google Shape;600;p23"/>
          <p:cNvSpPr/>
          <p:nvPr/>
        </p:nvSpPr>
        <p:spPr>
          <a:xfrm>
            <a:off x="2360251" y="1603250"/>
            <a:ext cx="1100400" cy="347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  ลูกค้า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01" name="Google Shape;601;p23"/>
          <p:cNvSpPr/>
          <p:nvPr/>
        </p:nvSpPr>
        <p:spPr>
          <a:xfrm>
            <a:off x="2139901" y="1570027"/>
            <a:ext cx="398100" cy="4143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2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02" name="Google Shape;602;p23"/>
          <p:cNvSpPr/>
          <p:nvPr/>
        </p:nvSpPr>
        <p:spPr>
          <a:xfrm>
            <a:off x="405069" y="2097326"/>
            <a:ext cx="4265863" cy="2056699"/>
          </a:xfrm>
          <a:prstGeom prst="round2SameRect">
            <a:avLst>
              <a:gd name="adj1" fmla="val 0"/>
              <a:gd name="adj2" fmla="val 21262"/>
            </a:avLst>
          </a:prstGeom>
          <a:solidFill>
            <a:schemeClr val="lt1"/>
          </a:solidFill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สแกน QR Code เพื่อแสดงข้อมูลบน Web application ในรูปแบบ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1)	ข้อความและรูปภาพ (แสดงตามผักที่ลูกค้าซื้อ)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1.	ระยะเวลาการเพาะปลูก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2.	ภาพระหว่างการเพาะปลูก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3.	ข้อมูลการดูแลผัก เช่น การให้ปุ๋ย น้ำหมัก หรือฮอร์โมน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th-TH"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2" name="Google Shape;602;p23">
            <a:extLst>
              <a:ext uri="{FF2B5EF4-FFF2-40B4-BE49-F238E27FC236}">
                <a16:creationId xmlns:a16="http://schemas.microsoft.com/office/drawing/2014/main" id="{0ECE927B-F2E0-4EE8-85D7-03A229EE38AB}"/>
              </a:ext>
            </a:extLst>
          </p:cNvPr>
          <p:cNvSpPr/>
          <p:nvPr/>
        </p:nvSpPr>
        <p:spPr>
          <a:xfrm>
            <a:off x="4758867" y="2097326"/>
            <a:ext cx="4265863" cy="2687382"/>
          </a:xfrm>
          <a:prstGeom prst="round2SameRect">
            <a:avLst>
              <a:gd name="adj1" fmla="val 0"/>
              <a:gd name="adj2" fmla="val 21262"/>
            </a:avLst>
          </a:prstGeom>
          <a:solidFill>
            <a:schemeClr val="lt1"/>
          </a:solidFill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2)	รูปภาพ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1.	กระบวนการผลิต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2.	ประโยชน์ของผัก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3)	วิดีโอความยาวไม่เกิน 5 นาที ในรูปแบบเชิงสารคดี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1.	สถานที่ผลิต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2.	การบรรจุภัณฑ์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3.	มาตฐานการปลูก</a:t>
            </a:r>
          </a:p>
          <a:p>
            <a:pPr marL="0" lvl="0" indent="2857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th-TH"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08" name="Google Shape;608;p24"/>
          <p:cNvSpPr/>
          <p:nvPr/>
        </p:nvSpPr>
        <p:spPr>
          <a:xfrm>
            <a:off x="914400" y="312925"/>
            <a:ext cx="74163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ขอบเขตและความสามารถของระบบ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09" name="Google Shape;609;p24"/>
          <p:cNvSpPr/>
          <p:nvPr/>
        </p:nvSpPr>
        <p:spPr>
          <a:xfrm>
            <a:off x="2139900" y="989475"/>
            <a:ext cx="3855600" cy="462900"/>
          </a:xfrm>
          <a:prstGeom prst="roundRect">
            <a:avLst>
              <a:gd name="adj" fmla="val 16667"/>
            </a:avLst>
          </a:prstGeom>
          <a:solidFill>
            <a:srgbClr val="3468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4"/>
          <p:cNvSpPr txBox="1"/>
          <p:nvPr/>
        </p:nvSpPr>
        <p:spPr>
          <a:xfrm>
            <a:off x="2140397" y="984975"/>
            <a:ext cx="3854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ทำงานผ่านทาง Mobile application</a:t>
            </a:r>
            <a:endParaRPr sz="24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11" name="Google Shape;611;p24"/>
          <p:cNvSpPr/>
          <p:nvPr/>
        </p:nvSpPr>
        <p:spPr>
          <a:xfrm>
            <a:off x="2360250" y="1603250"/>
            <a:ext cx="2057400" cy="347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  เกษตรกรในชุมชน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12" name="Google Shape;612;p24"/>
          <p:cNvSpPr/>
          <p:nvPr/>
        </p:nvSpPr>
        <p:spPr>
          <a:xfrm>
            <a:off x="2139901" y="1570027"/>
            <a:ext cx="398100" cy="4143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13" name="Google Shape;613;p24"/>
          <p:cNvSpPr/>
          <p:nvPr/>
        </p:nvSpPr>
        <p:spPr>
          <a:xfrm>
            <a:off x="2538000" y="2030050"/>
            <a:ext cx="4539000" cy="2324700"/>
          </a:xfrm>
          <a:prstGeom prst="round2SameRect">
            <a:avLst>
              <a:gd name="adj1" fmla="val 0"/>
              <a:gd name="adj2" fmla="val 21262"/>
            </a:avLst>
          </a:prstGeom>
          <a:solidFill>
            <a:schemeClr val="lt1"/>
          </a:solidFill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667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เข้าสู่ระบบ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2667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ดู</a:t>
            </a: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รายละเอียด</a:t>
            </a:r>
            <a:r>
              <a:rPr lang="en" sz="1600">
                <a:solidFill>
                  <a:schemeClr val="tx2">
                    <a:lumMod val="10000"/>
                  </a:schemeClr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คำสั่งซื้อผักของลูกค้า</a:t>
            </a:r>
            <a:endParaRPr sz="1600">
              <a:solidFill>
                <a:schemeClr val="tx2">
                  <a:lumMod val="10000"/>
                </a:schemeClr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2667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บันทึกและแก้ไขการปลูกผัก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2667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บันทึกและแก้ไขข้อมูลการดูแลผัก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2667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eriod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แจ้งเตือนการทำงานตาม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685800" lvl="0" indent="-13335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ระยะเวลาแต่ละช่วงของผัก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685800" lvl="0" indent="-133350"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ระยะเวลาการดูแลผัก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914400" y="312925"/>
            <a:ext cx="74163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ขอบเขตและความสามารถของระบบ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20" name="Google Shape;620;p25"/>
          <p:cNvSpPr/>
          <p:nvPr/>
        </p:nvSpPr>
        <p:spPr>
          <a:xfrm>
            <a:off x="2139900" y="989475"/>
            <a:ext cx="3855600" cy="462900"/>
          </a:xfrm>
          <a:prstGeom prst="roundRect">
            <a:avLst>
              <a:gd name="adj" fmla="val 16667"/>
            </a:avLst>
          </a:prstGeom>
          <a:solidFill>
            <a:srgbClr val="3468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"/>
          <p:cNvSpPr txBox="1"/>
          <p:nvPr/>
        </p:nvSpPr>
        <p:spPr>
          <a:xfrm>
            <a:off x="2140397" y="984975"/>
            <a:ext cx="38544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ทำงานผ่านทาง Mobile application</a:t>
            </a:r>
            <a:endParaRPr sz="24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22" name="Google Shape;622;p25"/>
          <p:cNvSpPr/>
          <p:nvPr/>
        </p:nvSpPr>
        <p:spPr>
          <a:xfrm>
            <a:off x="2360250" y="1603250"/>
            <a:ext cx="2057400" cy="3477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   เกษตรกรในชุมชน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23" name="Google Shape;623;p25"/>
          <p:cNvSpPr/>
          <p:nvPr/>
        </p:nvSpPr>
        <p:spPr>
          <a:xfrm>
            <a:off x="2139901" y="1570027"/>
            <a:ext cx="398100" cy="4143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"/>
                <a:ea typeface="Sarabun"/>
                <a:cs typeface="Sarabun"/>
                <a:sym typeface="Sarabun"/>
              </a:rPr>
              <a:t>1</a:t>
            </a: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624" name="Google Shape;624;p25"/>
          <p:cNvSpPr/>
          <p:nvPr/>
        </p:nvSpPr>
        <p:spPr>
          <a:xfrm>
            <a:off x="2538000" y="2030050"/>
            <a:ext cx="3392348" cy="2324700"/>
          </a:xfrm>
          <a:prstGeom prst="round2SameRect">
            <a:avLst>
              <a:gd name="adj1" fmla="val 0"/>
              <a:gd name="adj2" fmla="val 21262"/>
            </a:avLst>
          </a:prstGeom>
          <a:solidFill>
            <a:schemeClr val="lt1"/>
          </a:solidFill>
          <a:ln w="9525" cap="flat" cmpd="sng">
            <a:solidFill>
              <a:srgbClr val="71D4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6.  แสดงข้อมูล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จำนวนผักที่ปลูกในปัจจุบัน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จำนวนพื้นที่</a:t>
            </a: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ปลูกที่</a:t>
            </a: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ว่าง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จำนวนผักที่สามารถปลูกได้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จำนวนผักคงเหลือ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ข้อมูลการปลูกผักตามพื้นที่ปลูก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95250" algn="just" rtl="0">
              <a:lnSpc>
                <a:spcPct val="100000"/>
              </a:lnSpc>
              <a:spcAft>
                <a:spcPts val="0"/>
              </a:spcAft>
              <a:buSzPts val="1200"/>
              <a:buFont typeface="Sarabun"/>
              <a:buAutoNum type="arabicParenR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ข้อมูลผักที่สามารถเก็บได้ตามวันที่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lvl="0" algn="just">
              <a:spcAft>
                <a:spcPts val="600"/>
              </a:spcAft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7.  บันทึกปัญหาและ</a:t>
            </a: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วิธี</a:t>
            </a: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แก้ไข</a:t>
            </a:r>
            <a:r>
              <a:rPr lang="th-TH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ปัญหา</a:t>
            </a: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ระหว่างการดูแลผัก 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DD87C307-915D-4D8D-A619-FB61C42E97BE}"/>
              </a:ext>
            </a:extLst>
          </p:cNvPr>
          <p:cNvSpPr/>
          <p:nvPr/>
        </p:nvSpPr>
        <p:spPr>
          <a:xfrm>
            <a:off x="4451504" y="1379543"/>
            <a:ext cx="2197100" cy="1859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9" name="Google Shape;629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30" name="Google Shape;630;p26"/>
          <p:cNvSpPr txBox="1"/>
          <p:nvPr/>
        </p:nvSpPr>
        <p:spPr>
          <a:xfrm>
            <a:off x="758750" y="320450"/>
            <a:ext cx="2398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สรุปภาพรวมระบบเก่า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31" name="Google Shape;631;p26"/>
          <p:cNvSpPr/>
          <p:nvPr/>
        </p:nvSpPr>
        <p:spPr>
          <a:xfrm>
            <a:off x="758750" y="807125"/>
            <a:ext cx="1415400" cy="79500"/>
          </a:xfrm>
          <a:prstGeom prst="rect">
            <a:avLst/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6"/>
          <p:cNvSpPr/>
          <p:nvPr/>
        </p:nvSpPr>
        <p:spPr>
          <a:xfrm>
            <a:off x="1792675" y="930325"/>
            <a:ext cx="1415400" cy="79500"/>
          </a:xfrm>
          <a:prstGeom prst="rect">
            <a:avLst/>
          </a:prstGeom>
          <a:solidFill>
            <a:srgbClr val="71D4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3" name="Google Shape;633;p26"/>
          <p:cNvCxnSpPr/>
          <p:nvPr/>
        </p:nvCxnSpPr>
        <p:spPr>
          <a:xfrm rot="10800000" flipH="1">
            <a:off x="809875" y="773975"/>
            <a:ext cx="350100" cy="145800"/>
          </a:xfrm>
          <a:prstGeom prst="straightConnector1">
            <a:avLst/>
          </a:prstGeom>
          <a:noFill/>
          <a:ln w="9525" cap="flat" cmpd="sng">
            <a:solidFill>
              <a:srgbClr val="3468B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34" name="Google Shape;634;p26"/>
          <p:cNvCxnSpPr/>
          <p:nvPr/>
        </p:nvCxnSpPr>
        <p:spPr>
          <a:xfrm>
            <a:off x="1159975" y="807125"/>
            <a:ext cx="445200" cy="225600"/>
          </a:xfrm>
          <a:prstGeom prst="straightConnector1">
            <a:avLst/>
          </a:prstGeom>
          <a:noFill/>
          <a:ln w="9525" cap="flat" cmpd="sng">
            <a:solidFill>
              <a:srgbClr val="3468B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5" name="Google Shape;635;p26"/>
          <p:cNvCxnSpPr/>
          <p:nvPr/>
        </p:nvCxnSpPr>
        <p:spPr>
          <a:xfrm>
            <a:off x="1568700" y="1009825"/>
            <a:ext cx="291600" cy="55500"/>
          </a:xfrm>
          <a:prstGeom prst="straightConnector1">
            <a:avLst/>
          </a:prstGeom>
          <a:noFill/>
          <a:ln w="9525" cap="flat" cmpd="sng">
            <a:solidFill>
              <a:srgbClr val="3468B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6" name="Google Shape;636;p26"/>
          <p:cNvCxnSpPr/>
          <p:nvPr/>
        </p:nvCxnSpPr>
        <p:spPr>
          <a:xfrm rot="10800000" flipH="1">
            <a:off x="1837525" y="968525"/>
            <a:ext cx="342900" cy="102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7" name="Google Shape;637;p26"/>
          <p:cNvCxnSpPr/>
          <p:nvPr/>
        </p:nvCxnSpPr>
        <p:spPr>
          <a:xfrm rot="10800000" flipH="1">
            <a:off x="2166825" y="839025"/>
            <a:ext cx="642000" cy="138600"/>
          </a:xfrm>
          <a:prstGeom prst="straightConnector1">
            <a:avLst/>
          </a:prstGeom>
          <a:noFill/>
          <a:ln w="9525" cap="flat" cmpd="sng">
            <a:solidFill>
              <a:srgbClr val="3468B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8" name="Google Shape;638;p26"/>
          <p:cNvCxnSpPr/>
          <p:nvPr/>
        </p:nvCxnSpPr>
        <p:spPr>
          <a:xfrm>
            <a:off x="2794275" y="860900"/>
            <a:ext cx="459600" cy="306300"/>
          </a:xfrm>
          <a:prstGeom prst="straightConnector1">
            <a:avLst/>
          </a:prstGeom>
          <a:noFill/>
          <a:ln w="9525" cap="flat" cmpd="sng">
            <a:solidFill>
              <a:srgbClr val="3468B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9" name="Google Shape;639;p26"/>
          <p:cNvSpPr/>
          <p:nvPr/>
        </p:nvSpPr>
        <p:spPr>
          <a:xfrm>
            <a:off x="3025844" y="426564"/>
            <a:ext cx="401238" cy="226660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4" name="Google Shape;6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433" y="2048629"/>
            <a:ext cx="594243" cy="68240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26"/>
          <p:cNvSpPr txBox="1"/>
          <p:nvPr/>
        </p:nvSpPr>
        <p:spPr>
          <a:xfrm>
            <a:off x="1084593" y="2868215"/>
            <a:ext cx="1146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ห้างร้านผู้รับซื้อ</a:t>
            </a:r>
            <a:endParaRPr sz="12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646" name="Google Shape;6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25" y="2048615"/>
            <a:ext cx="594243" cy="68240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6"/>
          <p:cNvSpPr txBox="1"/>
          <p:nvPr/>
        </p:nvSpPr>
        <p:spPr>
          <a:xfrm>
            <a:off x="2532985" y="2868201"/>
            <a:ext cx="11460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ผู้รับคำสั่งซื้อ</a:t>
            </a:r>
            <a:endParaRPr sz="12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62210A2E-0262-4146-8421-507CEA325AAD}"/>
              </a:ext>
            </a:extLst>
          </p:cNvPr>
          <p:cNvGrpSpPr/>
          <p:nvPr/>
        </p:nvGrpSpPr>
        <p:grpSpPr>
          <a:xfrm>
            <a:off x="4977054" y="1460374"/>
            <a:ext cx="1146000" cy="989861"/>
            <a:chOff x="5671050" y="1859039"/>
            <a:chExt cx="1146000" cy="989861"/>
          </a:xfrm>
        </p:grpSpPr>
        <p:pic>
          <p:nvPicPr>
            <p:cNvPr id="648" name="Google Shape;64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6929" y="1859039"/>
              <a:ext cx="594243" cy="682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26"/>
            <p:cNvSpPr txBox="1"/>
            <p:nvPr/>
          </p:nvSpPr>
          <p:spPr>
            <a:xfrm>
              <a:off x="5671050" y="2565400"/>
              <a:ext cx="1146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กลุ่มวิสาหกิจ</a:t>
              </a:r>
              <a:endParaRPr sz="12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968299A7-071E-44D1-948D-801E9ACCA33B}"/>
              </a:ext>
            </a:extLst>
          </p:cNvPr>
          <p:cNvGrpSpPr/>
          <p:nvPr/>
        </p:nvGrpSpPr>
        <p:grpSpPr>
          <a:xfrm>
            <a:off x="7232330" y="2013520"/>
            <a:ext cx="1146000" cy="1138181"/>
            <a:chOff x="6207897" y="1823945"/>
            <a:chExt cx="1146000" cy="1138181"/>
          </a:xfrm>
        </p:grpSpPr>
        <p:grpSp>
          <p:nvGrpSpPr>
            <p:cNvPr id="640" name="Google Shape;640;p26"/>
            <p:cNvGrpSpPr/>
            <p:nvPr/>
          </p:nvGrpSpPr>
          <p:grpSpPr>
            <a:xfrm>
              <a:off x="6525051" y="1823945"/>
              <a:ext cx="594243" cy="752687"/>
              <a:chOff x="1246775" y="910975"/>
              <a:chExt cx="439650" cy="523900"/>
            </a:xfrm>
          </p:grpSpPr>
          <p:sp>
            <p:nvSpPr>
              <p:cNvPr id="641" name="Google Shape;641;p26"/>
              <p:cNvSpPr/>
              <p:nvPr/>
            </p:nvSpPr>
            <p:spPr>
              <a:xfrm>
                <a:off x="1246775" y="970800"/>
                <a:ext cx="378575" cy="464075"/>
              </a:xfrm>
              <a:custGeom>
                <a:avLst/>
                <a:gdLst/>
                <a:ahLst/>
                <a:cxnLst/>
                <a:rect l="l" t="t" r="r" b="b"/>
                <a:pathLst>
                  <a:path w="15143" h="18563" extrusionOk="0">
                    <a:moveTo>
                      <a:pt x="782" y="1"/>
                    </a:moveTo>
                    <a:lnTo>
                      <a:pt x="636" y="25"/>
                    </a:lnTo>
                    <a:lnTo>
                      <a:pt x="489" y="50"/>
                    </a:lnTo>
                    <a:lnTo>
                      <a:pt x="343" y="123"/>
                    </a:lnTo>
                    <a:lnTo>
                      <a:pt x="220" y="221"/>
                    </a:lnTo>
                    <a:lnTo>
                      <a:pt x="123" y="318"/>
                    </a:lnTo>
                    <a:lnTo>
                      <a:pt x="74" y="465"/>
                    </a:lnTo>
                    <a:lnTo>
                      <a:pt x="25" y="587"/>
                    </a:lnTo>
                    <a:lnTo>
                      <a:pt x="1" y="758"/>
                    </a:lnTo>
                    <a:lnTo>
                      <a:pt x="1" y="17756"/>
                    </a:lnTo>
                    <a:lnTo>
                      <a:pt x="25" y="17903"/>
                    </a:lnTo>
                    <a:lnTo>
                      <a:pt x="74" y="18049"/>
                    </a:lnTo>
                    <a:lnTo>
                      <a:pt x="123" y="18196"/>
                    </a:lnTo>
                    <a:lnTo>
                      <a:pt x="220" y="18318"/>
                    </a:lnTo>
                    <a:lnTo>
                      <a:pt x="343" y="18416"/>
                    </a:lnTo>
                    <a:lnTo>
                      <a:pt x="489" y="18489"/>
                    </a:lnTo>
                    <a:lnTo>
                      <a:pt x="636" y="18538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8"/>
                    </a:lnTo>
                    <a:lnTo>
                      <a:pt x="14654" y="18489"/>
                    </a:lnTo>
                    <a:lnTo>
                      <a:pt x="14801" y="18416"/>
                    </a:lnTo>
                    <a:lnTo>
                      <a:pt x="14923" y="18318"/>
                    </a:lnTo>
                    <a:lnTo>
                      <a:pt x="15021" y="18196"/>
                    </a:lnTo>
                    <a:lnTo>
                      <a:pt x="15070" y="18049"/>
                    </a:lnTo>
                    <a:lnTo>
                      <a:pt x="15118" y="17903"/>
                    </a:lnTo>
                    <a:lnTo>
                      <a:pt x="15143" y="17756"/>
                    </a:lnTo>
                    <a:lnTo>
                      <a:pt x="15143" y="16608"/>
                    </a:lnTo>
                    <a:lnTo>
                      <a:pt x="2736" y="16608"/>
                    </a:lnTo>
                    <a:lnTo>
                      <a:pt x="2589" y="16584"/>
                    </a:lnTo>
                    <a:lnTo>
                      <a:pt x="2443" y="16535"/>
                    </a:lnTo>
                    <a:lnTo>
                      <a:pt x="2296" y="16462"/>
                    </a:lnTo>
                    <a:lnTo>
                      <a:pt x="2174" y="16364"/>
                    </a:lnTo>
                    <a:lnTo>
                      <a:pt x="2077" y="16242"/>
                    </a:lnTo>
                    <a:lnTo>
                      <a:pt x="2028" y="16096"/>
                    </a:lnTo>
                    <a:lnTo>
                      <a:pt x="1979" y="15949"/>
                    </a:lnTo>
                    <a:lnTo>
                      <a:pt x="1954" y="15802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2832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1307825" y="910975"/>
                <a:ext cx="378600" cy="464050"/>
              </a:xfrm>
              <a:custGeom>
                <a:avLst/>
                <a:gdLst/>
                <a:ahLst/>
                <a:cxnLst/>
                <a:rect l="l" t="t" r="r" b="b"/>
                <a:pathLst>
                  <a:path w="15144" h="18562" extrusionOk="0">
                    <a:moveTo>
                      <a:pt x="782" y="0"/>
                    </a:moveTo>
                    <a:lnTo>
                      <a:pt x="636" y="25"/>
                    </a:lnTo>
                    <a:lnTo>
                      <a:pt x="489" y="74"/>
                    </a:lnTo>
                    <a:lnTo>
                      <a:pt x="343" y="147"/>
                    </a:lnTo>
                    <a:lnTo>
                      <a:pt x="221" y="244"/>
                    </a:lnTo>
                    <a:lnTo>
                      <a:pt x="123" y="342"/>
                    </a:lnTo>
                    <a:lnTo>
                      <a:pt x="74" y="489"/>
                    </a:lnTo>
                    <a:lnTo>
                      <a:pt x="25" y="635"/>
                    </a:lnTo>
                    <a:lnTo>
                      <a:pt x="1" y="782"/>
                    </a:lnTo>
                    <a:lnTo>
                      <a:pt x="1" y="17780"/>
                    </a:lnTo>
                    <a:lnTo>
                      <a:pt x="25" y="17951"/>
                    </a:lnTo>
                    <a:lnTo>
                      <a:pt x="74" y="18098"/>
                    </a:lnTo>
                    <a:lnTo>
                      <a:pt x="123" y="18220"/>
                    </a:lnTo>
                    <a:lnTo>
                      <a:pt x="221" y="18342"/>
                    </a:lnTo>
                    <a:lnTo>
                      <a:pt x="343" y="18440"/>
                    </a:lnTo>
                    <a:lnTo>
                      <a:pt x="489" y="18513"/>
                    </a:lnTo>
                    <a:lnTo>
                      <a:pt x="636" y="18562"/>
                    </a:lnTo>
                    <a:lnTo>
                      <a:pt x="14508" y="18562"/>
                    </a:lnTo>
                    <a:lnTo>
                      <a:pt x="14655" y="18513"/>
                    </a:lnTo>
                    <a:lnTo>
                      <a:pt x="14801" y="18440"/>
                    </a:lnTo>
                    <a:lnTo>
                      <a:pt x="14923" y="18342"/>
                    </a:lnTo>
                    <a:lnTo>
                      <a:pt x="15021" y="18220"/>
                    </a:lnTo>
                    <a:lnTo>
                      <a:pt x="15070" y="18098"/>
                    </a:lnTo>
                    <a:lnTo>
                      <a:pt x="15119" y="17951"/>
                    </a:lnTo>
                    <a:lnTo>
                      <a:pt x="15143" y="17780"/>
                    </a:lnTo>
                    <a:lnTo>
                      <a:pt x="15143" y="3859"/>
                    </a:lnTo>
                    <a:lnTo>
                      <a:pt x="12554" y="3859"/>
                    </a:lnTo>
                    <a:lnTo>
                      <a:pt x="12286" y="3835"/>
                    </a:lnTo>
                    <a:lnTo>
                      <a:pt x="12066" y="3761"/>
                    </a:lnTo>
                    <a:lnTo>
                      <a:pt x="11846" y="3664"/>
                    </a:lnTo>
                    <a:lnTo>
                      <a:pt x="11651" y="3493"/>
                    </a:lnTo>
                    <a:lnTo>
                      <a:pt x="11504" y="3297"/>
                    </a:lnTo>
                    <a:lnTo>
                      <a:pt x="11382" y="3102"/>
                    </a:lnTo>
                    <a:lnTo>
                      <a:pt x="11309" y="2858"/>
                    </a:lnTo>
                    <a:lnTo>
                      <a:pt x="11284" y="2589"/>
                    </a:lnTo>
                    <a:lnTo>
                      <a:pt x="11284" y="0"/>
                    </a:lnTo>
                    <a:close/>
                  </a:path>
                </a:pathLst>
              </a:custGeom>
              <a:solidFill>
                <a:srgbClr val="2832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1602125" y="910975"/>
                <a:ext cx="84300" cy="842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371" extrusionOk="0">
                    <a:moveTo>
                      <a:pt x="1" y="0"/>
                    </a:moveTo>
                    <a:lnTo>
                      <a:pt x="1" y="2589"/>
                    </a:lnTo>
                    <a:lnTo>
                      <a:pt x="1" y="2760"/>
                    </a:lnTo>
                    <a:lnTo>
                      <a:pt x="50" y="2907"/>
                    </a:lnTo>
                    <a:lnTo>
                      <a:pt x="123" y="3029"/>
                    </a:lnTo>
                    <a:lnTo>
                      <a:pt x="221" y="3151"/>
                    </a:lnTo>
                    <a:lnTo>
                      <a:pt x="343" y="3249"/>
                    </a:lnTo>
                    <a:lnTo>
                      <a:pt x="465" y="3322"/>
                    </a:lnTo>
                    <a:lnTo>
                      <a:pt x="611" y="3371"/>
                    </a:lnTo>
                    <a:lnTo>
                      <a:pt x="3371" y="33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32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" name="Google Shape;650;p26"/>
            <p:cNvSpPr txBox="1"/>
            <p:nvPr/>
          </p:nvSpPr>
          <p:spPr>
            <a:xfrm>
              <a:off x="6207897" y="2678626"/>
              <a:ext cx="1146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เอกสาร</a:t>
              </a:r>
              <a:endParaRPr sz="12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cxnSp>
        <p:nvCxnSpPr>
          <p:cNvPr id="651" name="Google Shape;651;p26"/>
          <p:cNvCxnSpPr>
            <a:stCxn id="644" idx="3"/>
            <a:endCxn id="646" idx="1"/>
          </p:cNvCxnSpPr>
          <p:nvPr/>
        </p:nvCxnSpPr>
        <p:spPr>
          <a:xfrm>
            <a:off x="1954676" y="2389832"/>
            <a:ext cx="8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cxnSpLocks/>
          </p:cNvCxnSpPr>
          <p:nvPr/>
        </p:nvCxnSpPr>
        <p:spPr>
          <a:xfrm>
            <a:off x="3403019" y="2389817"/>
            <a:ext cx="1029107" cy="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cxnSpLocks/>
          </p:cNvCxnSpPr>
          <p:nvPr/>
        </p:nvCxnSpPr>
        <p:spPr>
          <a:xfrm>
            <a:off x="6695446" y="2389832"/>
            <a:ext cx="7920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8C6110A-A66D-4B43-91F5-9946A1F009BC}"/>
              </a:ext>
            </a:extLst>
          </p:cNvPr>
          <p:cNvSpPr txBox="1"/>
          <p:nvPr/>
        </p:nvSpPr>
        <p:spPr>
          <a:xfrm>
            <a:off x="2066965" y="2134598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คำสั่งซื้อ</a:t>
            </a: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1932D38D-5993-4A81-8F5C-B26EAE63B49C}"/>
              </a:ext>
            </a:extLst>
          </p:cNvPr>
          <p:cNvSpPr txBox="1"/>
          <p:nvPr/>
        </p:nvSpPr>
        <p:spPr>
          <a:xfrm>
            <a:off x="3538834" y="2121410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กระจายงาน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0778966-1B4F-431C-8FBD-3A1487DDEE49}"/>
              </a:ext>
            </a:extLst>
          </p:cNvPr>
          <p:cNvSpPr txBox="1"/>
          <p:nvPr/>
        </p:nvSpPr>
        <p:spPr>
          <a:xfrm>
            <a:off x="5109639" y="241303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คนจดบันทึก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คนปลูกผัก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คนดูแลผัก</a:t>
            </a: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3F6F3924-2086-476C-972C-C989AFA1D17A}"/>
              </a:ext>
            </a:extLst>
          </p:cNvPr>
          <p:cNvSpPr txBox="1"/>
          <p:nvPr/>
        </p:nvSpPr>
        <p:spPr>
          <a:xfrm>
            <a:off x="6767495" y="2065230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>
                <a:latin typeface="TH Sarabun New" panose="020B0500040200020003" pitchFamily="34" charset="-34"/>
                <a:cs typeface="TH Sarabun New" panose="020B0500040200020003" pitchFamily="34" charset="-34"/>
              </a:rPr>
              <a:t>จดบันทึก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42682266-8D25-4E9F-8E56-3B8492A0821F}"/>
              </a:ext>
            </a:extLst>
          </p:cNvPr>
          <p:cNvGrpSpPr/>
          <p:nvPr/>
        </p:nvGrpSpPr>
        <p:grpSpPr>
          <a:xfrm>
            <a:off x="122476" y="55934"/>
            <a:ext cx="2582679" cy="739801"/>
            <a:chOff x="231865" y="58377"/>
            <a:chExt cx="2582679" cy="739801"/>
          </a:xfrm>
        </p:grpSpPr>
        <p:sp>
          <p:nvSpPr>
            <p:cNvPr id="659" name="Google Shape;659;p27"/>
            <p:cNvSpPr txBox="1"/>
            <p:nvPr/>
          </p:nvSpPr>
          <p:spPr>
            <a:xfrm>
              <a:off x="281378" y="58377"/>
              <a:ext cx="2321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สรุปภาพรวมระบบใหม่</a:t>
              </a:r>
              <a:endParaRPr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grpSp>
          <p:nvGrpSpPr>
            <p:cNvPr id="660" name="Google Shape;660;p27"/>
            <p:cNvGrpSpPr/>
            <p:nvPr/>
          </p:nvGrpSpPr>
          <p:grpSpPr>
            <a:xfrm>
              <a:off x="231865" y="107456"/>
              <a:ext cx="2582679" cy="690722"/>
              <a:chOff x="758750" y="426564"/>
              <a:chExt cx="2668332" cy="740636"/>
            </a:xfrm>
          </p:grpSpPr>
          <p:sp>
            <p:nvSpPr>
              <p:cNvPr id="661" name="Google Shape;661;p27"/>
              <p:cNvSpPr/>
              <p:nvPr/>
            </p:nvSpPr>
            <p:spPr>
              <a:xfrm>
                <a:off x="758750" y="807125"/>
                <a:ext cx="1415400" cy="79500"/>
              </a:xfrm>
              <a:prstGeom prst="rect">
                <a:avLst/>
              </a:prstGeom>
              <a:solidFill>
                <a:srgbClr val="AFF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7"/>
              <p:cNvSpPr/>
              <p:nvPr/>
            </p:nvSpPr>
            <p:spPr>
              <a:xfrm>
                <a:off x="1792675" y="930325"/>
                <a:ext cx="1415400" cy="79500"/>
              </a:xfrm>
              <a:prstGeom prst="rect">
                <a:avLst/>
              </a:prstGeom>
              <a:solidFill>
                <a:srgbClr val="71D4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3" name="Google Shape;663;p27"/>
              <p:cNvCxnSpPr/>
              <p:nvPr/>
            </p:nvCxnSpPr>
            <p:spPr>
              <a:xfrm rot="10800000" flipH="1">
                <a:off x="809875" y="773975"/>
                <a:ext cx="350100" cy="14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68BC"/>
                </a:solidFill>
                <a:prstDash val="solid"/>
                <a:round/>
                <a:headEnd type="oval" w="med" len="med"/>
                <a:tailEnd type="oval" w="med" len="med"/>
              </a:ln>
            </p:spPr>
          </p:cxnSp>
          <p:cxnSp>
            <p:nvCxnSpPr>
              <p:cNvPr id="664" name="Google Shape;664;p27"/>
              <p:cNvCxnSpPr/>
              <p:nvPr/>
            </p:nvCxnSpPr>
            <p:spPr>
              <a:xfrm>
                <a:off x="1159975" y="807125"/>
                <a:ext cx="445200" cy="225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68BC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65" name="Google Shape;665;p27"/>
              <p:cNvCxnSpPr/>
              <p:nvPr/>
            </p:nvCxnSpPr>
            <p:spPr>
              <a:xfrm>
                <a:off x="1568700" y="1009825"/>
                <a:ext cx="291600" cy="55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68BC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66" name="Google Shape;666;p27"/>
              <p:cNvCxnSpPr/>
              <p:nvPr/>
            </p:nvCxnSpPr>
            <p:spPr>
              <a:xfrm rot="10800000" flipH="1">
                <a:off x="1837525" y="968525"/>
                <a:ext cx="342900" cy="10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67" name="Google Shape;667;p27"/>
              <p:cNvCxnSpPr/>
              <p:nvPr/>
            </p:nvCxnSpPr>
            <p:spPr>
              <a:xfrm rot="10800000" flipH="1">
                <a:off x="2166825" y="839025"/>
                <a:ext cx="642000" cy="13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68BC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68" name="Google Shape;668;p27"/>
              <p:cNvCxnSpPr/>
              <p:nvPr/>
            </p:nvCxnSpPr>
            <p:spPr>
              <a:xfrm>
                <a:off x="2794275" y="860900"/>
                <a:ext cx="459600" cy="30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68BC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669" name="Google Shape;669;p27"/>
              <p:cNvSpPr/>
              <p:nvPr/>
            </p:nvSpPr>
            <p:spPr>
              <a:xfrm>
                <a:off x="3025844" y="426564"/>
                <a:ext cx="401238" cy="226660"/>
              </a:xfrm>
              <a:custGeom>
                <a:avLst/>
                <a:gdLst/>
                <a:ahLst/>
                <a:cxnLst/>
                <a:rect l="l" t="t" r="r" b="b"/>
                <a:pathLst>
                  <a:path w="19198" h="10845" extrusionOk="0">
                    <a:moveTo>
                      <a:pt x="7572" y="1"/>
                    </a:moveTo>
                    <a:lnTo>
                      <a:pt x="7108" y="25"/>
                    </a:lnTo>
                    <a:lnTo>
                      <a:pt x="6668" y="98"/>
                    </a:lnTo>
                    <a:lnTo>
                      <a:pt x="6229" y="196"/>
                    </a:lnTo>
                    <a:lnTo>
                      <a:pt x="5813" y="343"/>
                    </a:lnTo>
                    <a:lnTo>
                      <a:pt x="5423" y="538"/>
                    </a:lnTo>
                    <a:lnTo>
                      <a:pt x="5056" y="758"/>
                    </a:lnTo>
                    <a:lnTo>
                      <a:pt x="4714" y="1026"/>
                    </a:lnTo>
                    <a:lnTo>
                      <a:pt x="4397" y="1319"/>
                    </a:lnTo>
                    <a:lnTo>
                      <a:pt x="4104" y="1637"/>
                    </a:lnTo>
                    <a:lnTo>
                      <a:pt x="3835" y="1979"/>
                    </a:lnTo>
                    <a:lnTo>
                      <a:pt x="3615" y="2345"/>
                    </a:lnTo>
                    <a:lnTo>
                      <a:pt x="3420" y="2736"/>
                    </a:lnTo>
                    <a:lnTo>
                      <a:pt x="3273" y="3151"/>
                    </a:lnTo>
                    <a:lnTo>
                      <a:pt x="3151" y="3591"/>
                    </a:lnTo>
                    <a:lnTo>
                      <a:pt x="3102" y="4030"/>
                    </a:lnTo>
                    <a:lnTo>
                      <a:pt x="3078" y="4494"/>
                    </a:lnTo>
                    <a:lnTo>
                      <a:pt x="3078" y="4788"/>
                    </a:lnTo>
                    <a:lnTo>
                      <a:pt x="2712" y="4788"/>
                    </a:lnTo>
                    <a:lnTo>
                      <a:pt x="2419" y="4836"/>
                    </a:lnTo>
                    <a:lnTo>
                      <a:pt x="2125" y="4910"/>
                    </a:lnTo>
                    <a:lnTo>
                      <a:pt x="1832" y="5032"/>
                    </a:lnTo>
                    <a:lnTo>
                      <a:pt x="1588" y="5154"/>
                    </a:lnTo>
                    <a:lnTo>
                      <a:pt x="1320" y="5300"/>
                    </a:lnTo>
                    <a:lnTo>
                      <a:pt x="1100" y="5471"/>
                    </a:lnTo>
                    <a:lnTo>
                      <a:pt x="880" y="5667"/>
                    </a:lnTo>
                    <a:lnTo>
                      <a:pt x="685" y="5887"/>
                    </a:lnTo>
                    <a:lnTo>
                      <a:pt x="514" y="6131"/>
                    </a:lnTo>
                    <a:lnTo>
                      <a:pt x="367" y="6375"/>
                    </a:lnTo>
                    <a:lnTo>
                      <a:pt x="220" y="6644"/>
                    </a:lnTo>
                    <a:lnTo>
                      <a:pt x="123" y="6912"/>
                    </a:lnTo>
                    <a:lnTo>
                      <a:pt x="50" y="7205"/>
                    </a:lnTo>
                    <a:lnTo>
                      <a:pt x="1" y="7499"/>
                    </a:lnTo>
                    <a:lnTo>
                      <a:pt x="1" y="7816"/>
                    </a:lnTo>
                    <a:lnTo>
                      <a:pt x="1" y="8134"/>
                    </a:lnTo>
                    <a:lnTo>
                      <a:pt x="50" y="8427"/>
                    </a:lnTo>
                    <a:lnTo>
                      <a:pt x="123" y="8720"/>
                    </a:lnTo>
                    <a:lnTo>
                      <a:pt x="220" y="8988"/>
                    </a:lnTo>
                    <a:lnTo>
                      <a:pt x="367" y="9257"/>
                    </a:lnTo>
                    <a:lnTo>
                      <a:pt x="514" y="9501"/>
                    </a:lnTo>
                    <a:lnTo>
                      <a:pt x="685" y="9745"/>
                    </a:lnTo>
                    <a:lnTo>
                      <a:pt x="880" y="9965"/>
                    </a:lnTo>
                    <a:lnTo>
                      <a:pt x="1100" y="10161"/>
                    </a:lnTo>
                    <a:lnTo>
                      <a:pt x="1320" y="10332"/>
                    </a:lnTo>
                    <a:lnTo>
                      <a:pt x="1588" y="10478"/>
                    </a:lnTo>
                    <a:lnTo>
                      <a:pt x="1832" y="10600"/>
                    </a:lnTo>
                    <a:lnTo>
                      <a:pt x="2125" y="10722"/>
                    </a:lnTo>
                    <a:lnTo>
                      <a:pt x="2419" y="10796"/>
                    </a:lnTo>
                    <a:lnTo>
                      <a:pt x="2712" y="10844"/>
                    </a:lnTo>
                    <a:lnTo>
                      <a:pt x="16486" y="10844"/>
                    </a:lnTo>
                    <a:lnTo>
                      <a:pt x="16779" y="10796"/>
                    </a:lnTo>
                    <a:lnTo>
                      <a:pt x="17072" y="10722"/>
                    </a:lnTo>
                    <a:lnTo>
                      <a:pt x="17365" y="10600"/>
                    </a:lnTo>
                    <a:lnTo>
                      <a:pt x="17610" y="10478"/>
                    </a:lnTo>
                    <a:lnTo>
                      <a:pt x="17878" y="10332"/>
                    </a:lnTo>
                    <a:lnTo>
                      <a:pt x="18098" y="10161"/>
                    </a:lnTo>
                    <a:lnTo>
                      <a:pt x="18318" y="9965"/>
                    </a:lnTo>
                    <a:lnTo>
                      <a:pt x="18513" y="9745"/>
                    </a:lnTo>
                    <a:lnTo>
                      <a:pt x="18684" y="9501"/>
                    </a:lnTo>
                    <a:lnTo>
                      <a:pt x="18831" y="9257"/>
                    </a:lnTo>
                    <a:lnTo>
                      <a:pt x="18977" y="8988"/>
                    </a:lnTo>
                    <a:lnTo>
                      <a:pt x="19075" y="8720"/>
                    </a:lnTo>
                    <a:lnTo>
                      <a:pt x="19148" y="8427"/>
                    </a:lnTo>
                    <a:lnTo>
                      <a:pt x="19197" y="8134"/>
                    </a:lnTo>
                    <a:lnTo>
                      <a:pt x="19197" y="7816"/>
                    </a:lnTo>
                    <a:lnTo>
                      <a:pt x="19197" y="7499"/>
                    </a:lnTo>
                    <a:lnTo>
                      <a:pt x="19148" y="7205"/>
                    </a:lnTo>
                    <a:lnTo>
                      <a:pt x="19075" y="6912"/>
                    </a:lnTo>
                    <a:lnTo>
                      <a:pt x="18977" y="6644"/>
                    </a:lnTo>
                    <a:lnTo>
                      <a:pt x="18831" y="6375"/>
                    </a:lnTo>
                    <a:lnTo>
                      <a:pt x="18684" y="6131"/>
                    </a:lnTo>
                    <a:lnTo>
                      <a:pt x="18513" y="5887"/>
                    </a:lnTo>
                    <a:lnTo>
                      <a:pt x="18318" y="5667"/>
                    </a:lnTo>
                    <a:lnTo>
                      <a:pt x="18098" y="5471"/>
                    </a:lnTo>
                    <a:lnTo>
                      <a:pt x="17878" y="5300"/>
                    </a:lnTo>
                    <a:lnTo>
                      <a:pt x="17610" y="5154"/>
                    </a:lnTo>
                    <a:lnTo>
                      <a:pt x="17365" y="5032"/>
                    </a:lnTo>
                    <a:lnTo>
                      <a:pt x="17072" y="4910"/>
                    </a:lnTo>
                    <a:lnTo>
                      <a:pt x="16779" y="4836"/>
                    </a:lnTo>
                    <a:lnTo>
                      <a:pt x="16486" y="4788"/>
                    </a:lnTo>
                    <a:lnTo>
                      <a:pt x="15412" y="4788"/>
                    </a:lnTo>
                    <a:lnTo>
                      <a:pt x="15436" y="4494"/>
                    </a:lnTo>
                    <a:lnTo>
                      <a:pt x="15412" y="4201"/>
                    </a:lnTo>
                    <a:lnTo>
                      <a:pt x="15387" y="3933"/>
                    </a:lnTo>
                    <a:lnTo>
                      <a:pt x="15314" y="3664"/>
                    </a:lnTo>
                    <a:lnTo>
                      <a:pt x="15216" y="3420"/>
                    </a:lnTo>
                    <a:lnTo>
                      <a:pt x="15094" y="3176"/>
                    </a:lnTo>
                    <a:lnTo>
                      <a:pt x="14972" y="2956"/>
                    </a:lnTo>
                    <a:lnTo>
                      <a:pt x="14801" y="2736"/>
                    </a:lnTo>
                    <a:lnTo>
                      <a:pt x="14630" y="2541"/>
                    </a:lnTo>
                    <a:lnTo>
                      <a:pt x="14435" y="2370"/>
                    </a:lnTo>
                    <a:lnTo>
                      <a:pt x="14215" y="2199"/>
                    </a:lnTo>
                    <a:lnTo>
                      <a:pt x="13995" y="2077"/>
                    </a:lnTo>
                    <a:lnTo>
                      <a:pt x="13751" y="1954"/>
                    </a:lnTo>
                    <a:lnTo>
                      <a:pt x="13507" y="1857"/>
                    </a:lnTo>
                    <a:lnTo>
                      <a:pt x="13238" y="1784"/>
                    </a:lnTo>
                    <a:lnTo>
                      <a:pt x="12969" y="1759"/>
                    </a:lnTo>
                    <a:lnTo>
                      <a:pt x="12676" y="1735"/>
                    </a:lnTo>
                    <a:lnTo>
                      <a:pt x="12334" y="1759"/>
                    </a:lnTo>
                    <a:lnTo>
                      <a:pt x="11992" y="1832"/>
                    </a:lnTo>
                    <a:lnTo>
                      <a:pt x="11650" y="1930"/>
                    </a:lnTo>
                    <a:lnTo>
                      <a:pt x="11357" y="2077"/>
                    </a:lnTo>
                    <a:lnTo>
                      <a:pt x="11186" y="1857"/>
                    </a:lnTo>
                    <a:lnTo>
                      <a:pt x="11015" y="1637"/>
                    </a:lnTo>
                    <a:lnTo>
                      <a:pt x="10844" y="1417"/>
                    </a:lnTo>
                    <a:lnTo>
                      <a:pt x="10649" y="1222"/>
                    </a:lnTo>
                    <a:lnTo>
                      <a:pt x="10454" y="1051"/>
                    </a:lnTo>
                    <a:lnTo>
                      <a:pt x="10234" y="880"/>
                    </a:lnTo>
                    <a:lnTo>
                      <a:pt x="9990" y="709"/>
                    </a:lnTo>
                    <a:lnTo>
                      <a:pt x="9745" y="562"/>
                    </a:lnTo>
                    <a:lnTo>
                      <a:pt x="9501" y="440"/>
                    </a:lnTo>
                    <a:lnTo>
                      <a:pt x="9257" y="318"/>
                    </a:lnTo>
                    <a:lnTo>
                      <a:pt x="8988" y="220"/>
                    </a:lnTo>
                    <a:lnTo>
                      <a:pt x="8720" y="147"/>
                    </a:lnTo>
                    <a:lnTo>
                      <a:pt x="8427" y="74"/>
                    </a:lnTo>
                    <a:lnTo>
                      <a:pt x="8158" y="25"/>
                    </a:lnTo>
                    <a:lnTo>
                      <a:pt x="7865" y="1"/>
                    </a:lnTo>
                    <a:close/>
                  </a:path>
                </a:pathLst>
              </a:custGeom>
              <a:solidFill>
                <a:srgbClr val="2832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กลุ่ม 126">
            <a:extLst>
              <a:ext uri="{FF2B5EF4-FFF2-40B4-BE49-F238E27FC236}">
                <a16:creationId xmlns:a16="http://schemas.microsoft.com/office/drawing/2014/main" id="{4E7A0604-45AE-4CB0-8576-0DD44ECFFA80}"/>
              </a:ext>
            </a:extLst>
          </p:cNvPr>
          <p:cNvGrpSpPr/>
          <p:nvPr/>
        </p:nvGrpSpPr>
        <p:grpSpPr>
          <a:xfrm>
            <a:off x="3036799" y="279935"/>
            <a:ext cx="5766173" cy="4123204"/>
            <a:chOff x="1879779" y="583095"/>
            <a:chExt cx="5766173" cy="4123204"/>
          </a:xfrm>
        </p:grpSpPr>
        <p:grpSp>
          <p:nvGrpSpPr>
            <p:cNvPr id="128" name="กลุ่ม 127">
              <a:extLst>
                <a:ext uri="{FF2B5EF4-FFF2-40B4-BE49-F238E27FC236}">
                  <a16:creationId xmlns:a16="http://schemas.microsoft.com/office/drawing/2014/main" id="{30C1E004-64DF-4B7A-AB5F-50D696D41013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130" name="กลุ่ม 129">
                <a:extLst>
                  <a:ext uri="{FF2B5EF4-FFF2-40B4-BE49-F238E27FC236}">
                    <a16:creationId xmlns:a16="http://schemas.microsoft.com/office/drawing/2014/main" id="{93382D53-993C-4D11-9E57-642B2AEDA56E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132" name="สี่เหลี่ยมผืนผ้า 131">
                  <a:extLst>
                    <a:ext uri="{FF2B5EF4-FFF2-40B4-BE49-F238E27FC236}">
                      <a16:creationId xmlns:a16="http://schemas.microsoft.com/office/drawing/2014/main" id="{52F01CD5-CC12-4601-BE98-ACBE973DAC17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3" name="Google Shape;541;p20">
                  <a:extLst>
                    <a:ext uri="{FF2B5EF4-FFF2-40B4-BE49-F238E27FC236}">
                      <a16:creationId xmlns:a16="http://schemas.microsoft.com/office/drawing/2014/main" id="{025873BD-BF8B-4652-A045-7B3B4B92358E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Google Shape;542;p20">
                  <a:extLst>
                    <a:ext uri="{FF2B5EF4-FFF2-40B4-BE49-F238E27FC236}">
                      <a16:creationId xmlns:a16="http://schemas.microsoft.com/office/drawing/2014/main" id="{62B0B62B-147B-4C31-8E6D-7954F266833F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" name="Google Shape;543;p20">
                  <a:extLst>
                    <a:ext uri="{FF2B5EF4-FFF2-40B4-BE49-F238E27FC236}">
                      <a16:creationId xmlns:a16="http://schemas.microsoft.com/office/drawing/2014/main" id="{C940BFC2-AF6F-40F9-AF77-2DC9089D8FE9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6" name="Google Shape;544;p20">
                  <a:extLst>
                    <a:ext uri="{FF2B5EF4-FFF2-40B4-BE49-F238E27FC236}">
                      <a16:creationId xmlns:a16="http://schemas.microsoft.com/office/drawing/2014/main" id="{C5E28DD0-7253-4804-A3C7-1FD34534A49C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7" name="Google Shape;545;p20">
                  <a:extLst>
                    <a:ext uri="{FF2B5EF4-FFF2-40B4-BE49-F238E27FC236}">
                      <a16:creationId xmlns:a16="http://schemas.microsoft.com/office/drawing/2014/main" id="{296EADC3-C05E-4C47-AE4E-02A9D8E138D7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8" name="Google Shape;546;p20">
                  <a:extLst>
                    <a:ext uri="{FF2B5EF4-FFF2-40B4-BE49-F238E27FC236}">
                      <a16:creationId xmlns:a16="http://schemas.microsoft.com/office/drawing/2014/main" id="{AA56030B-438A-4912-B7FE-16A2750DB5BE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" name="Google Shape;547;p20">
                  <a:extLst>
                    <a:ext uri="{FF2B5EF4-FFF2-40B4-BE49-F238E27FC236}">
                      <a16:creationId xmlns:a16="http://schemas.microsoft.com/office/drawing/2014/main" id="{1E3968B3-DB0F-4D8F-9875-487DCD540BE9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40" name="Google Shape;548;p20">
                  <a:extLst>
                    <a:ext uri="{FF2B5EF4-FFF2-40B4-BE49-F238E27FC236}">
                      <a16:creationId xmlns:a16="http://schemas.microsoft.com/office/drawing/2014/main" id="{2D44E968-3686-419C-AC00-1D37544802E3}"/>
                    </a:ext>
                  </a:extLst>
                </p:cNvPr>
                <p:cNvCxnSpPr>
                  <a:stCxn id="133" idx="2"/>
                  <a:endCxn id="134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oogle Shape;549;p20">
                  <a:extLst>
                    <a:ext uri="{FF2B5EF4-FFF2-40B4-BE49-F238E27FC236}">
                      <a16:creationId xmlns:a16="http://schemas.microsoft.com/office/drawing/2014/main" id="{183B1B6B-141B-40FA-8256-B6919AFC7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oogle Shape;550;p20">
                  <a:extLst>
                    <a:ext uri="{FF2B5EF4-FFF2-40B4-BE49-F238E27FC236}">
                      <a16:creationId xmlns:a16="http://schemas.microsoft.com/office/drawing/2014/main" id="{F6D96DF2-DD15-43AA-9203-FBB1414A2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oogle Shape;551;p20">
                  <a:extLst>
                    <a:ext uri="{FF2B5EF4-FFF2-40B4-BE49-F238E27FC236}">
                      <a16:creationId xmlns:a16="http://schemas.microsoft.com/office/drawing/2014/main" id="{B1E570A3-47C5-4DAC-B8CD-C121FAEE38F0}"/>
                    </a:ext>
                  </a:extLst>
                </p:cNvPr>
                <p:cNvCxnSpPr>
                  <a:stCxn id="135" idx="2"/>
                  <a:endCxn id="138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oogle Shape;552;p20">
                  <a:extLst>
                    <a:ext uri="{FF2B5EF4-FFF2-40B4-BE49-F238E27FC236}">
                      <a16:creationId xmlns:a16="http://schemas.microsoft.com/office/drawing/2014/main" id="{B09A1072-2125-4C7B-8D1E-5353D79FFFA2}"/>
                    </a:ext>
                  </a:extLst>
                </p:cNvPr>
                <p:cNvCxnSpPr>
                  <a:stCxn id="136" idx="2"/>
                  <a:endCxn id="137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45" name="Google Shape;553;p20">
                  <a:extLst>
                    <a:ext uri="{FF2B5EF4-FFF2-40B4-BE49-F238E27FC236}">
                      <a16:creationId xmlns:a16="http://schemas.microsoft.com/office/drawing/2014/main" id="{1E9E10F0-5896-418B-9634-C66B7BA68C9F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46" name="Google Shape;554;p20">
                  <a:extLst>
                    <a:ext uri="{FF2B5EF4-FFF2-40B4-BE49-F238E27FC236}">
                      <a16:creationId xmlns:a16="http://schemas.microsoft.com/office/drawing/2014/main" id="{040D873B-F920-4659-A224-85A4AEEFE619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47" name="Google Shape;555;p20">
                  <a:extLst>
                    <a:ext uri="{FF2B5EF4-FFF2-40B4-BE49-F238E27FC236}">
                      <a16:creationId xmlns:a16="http://schemas.microsoft.com/office/drawing/2014/main" id="{86BC857B-3C5C-4A68-A784-D563EB858C11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48" name="Google Shape;556;p20">
                  <a:extLst>
                    <a:ext uri="{FF2B5EF4-FFF2-40B4-BE49-F238E27FC236}">
                      <a16:creationId xmlns:a16="http://schemas.microsoft.com/office/drawing/2014/main" id="{63CB46BE-9FA0-4302-85EF-EEA53D72D290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49" name="Google Shape;557;p20">
                  <a:extLst>
                    <a:ext uri="{FF2B5EF4-FFF2-40B4-BE49-F238E27FC236}">
                      <a16:creationId xmlns:a16="http://schemas.microsoft.com/office/drawing/2014/main" id="{94B8D275-E5C2-4DFC-9EA0-5E90EB2C32B1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50" name="Google Shape;558;p20">
                  <a:extLst>
                    <a:ext uri="{FF2B5EF4-FFF2-40B4-BE49-F238E27FC236}">
                      <a16:creationId xmlns:a16="http://schemas.microsoft.com/office/drawing/2014/main" id="{D83FE86F-48B4-4D31-91CF-AE123AC1FDE1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51" name="Google Shape;559;p20">
                  <a:extLst>
                    <a:ext uri="{FF2B5EF4-FFF2-40B4-BE49-F238E27FC236}">
                      <a16:creationId xmlns:a16="http://schemas.microsoft.com/office/drawing/2014/main" id="{D726DAA1-104B-4925-AFF5-FC128DF81E5C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2" name="Google Shape;560;p20">
                  <a:extLst>
                    <a:ext uri="{FF2B5EF4-FFF2-40B4-BE49-F238E27FC236}">
                      <a16:creationId xmlns:a16="http://schemas.microsoft.com/office/drawing/2014/main" id="{71B61C8E-3623-448D-B0F1-B486B27FA3BA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53" name="Google Shape;561;p20">
                  <a:extLst>
                    <a:ext uri="{FF2B5EF4-FFF2-40B4-BE49-F238E27FC236}">
                      <a16:creationId xmlns:a16="http://schemas.microsoft.com/office/drawing/2014/main" id="{85237DDE-4A55-474B-8999-5E224F9FE62E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54" name="Google Shape;562;p20">
                  <a:extLst>
                    <a:ext uri="{FF2B5EF4-FFF2-40B4-BE49-F238E27FC236}">
                      <a16:creationId xmlns:a16="http://schemas.microsoft.com/office/drawing/2014/main" id="{F9823411-0AE6-454D-9844-A1751DAD4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Google Shape;565;p20">
                  <a:extLst>
                    <a:ext uri="{FF2B5EF4-FFF2-40B4-BE49-F238E27FC236}">
                      <a16:creationId xmlns:a16="http://schemas.microsoft.com/office/drawing/2014/main" id="{1784EF5B-2E2D-45BC-8483-236719D93BC6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56" name="Google Shape;566;p20">
                  <a:extLst>
                    <a:ext uri="{FF2B5EF4-FFF2-40B4-BE49-F238E27FC236}">
                      <a16:creationId xmlns:a16="http://schemas.microsoft.com/office/drawing/2014/main" id="{71345C4A-BCC8-495F-A49D-0A675DF0D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Google Shape;567;p20">
                  <a:extLst>
                    <a:ext uri="{FF2B5EF4-FFF2-40B4-BE49-F238E27FC236}">
                      <a16:creationId xmlns:a16="http://schemas.microsoft.com/office/drawing/2014/main" id="{D71C8A83-DAC6-44A9-8F7E-CE47D62E8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58" name="Google Shape;563;p20">
                  <a:extLst>
                    <a:ext uri="{FF2B5EF4-FFF2-40B4-BE49-F238E27FC236}">
                      <a16:creationId xmlns:a16="http://schemas.microsoft.com/office/drawing/2014/main" id="{2F4D290E-49BD-4878-8D6C-04C9ADE171F1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9" name="Google Shape;564;p20">
                  <a:extLst>
                    <a:ext uri="{FF2B5EF4-FFF2-40B4-BE49-F238E27FC236}">
                      <a16:creationId xmlns:a16="http://schemas.microsoft.com/office/drawing/2014/main" id="{24F1087D-8EF8-49B7-8866-A0B4F3CF39EF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60" name="ลูกศรเชื่อมต่อแบบตรง 159">
                  <a:extLst>
                    <a:ext uri="{FF2B5EF4-FFF2-40B4-BE49-F238E27FC236}">
                      <a16:creationId xmlns:a16="http://schemas.microsoft.com/office/drawing/2014/main" id="{00FE81C0-D439-4EA6-9947-889F97FE9115}"/>
                    </a:ext>
                  </a:extLst>
                </p:cNvPr>
                <p:cNvCxnSpPr>
                  <a:cxnSpLocks/>
                  <a:stCxn id="150" idx="2"/>
                  <a:endCxn id="158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161" name="Google Shape;563;p20">
                  <a:extLst>
                    <a:ext uri="{FF2B5EF4-FFF2-40B4-BE49-F238E27FC236}">
                      <a16:creationId xmlns:a16="http://schemas.microsoft.com/office/drawing/2014/main" id="{04217062-88FA-4998-8B11-7828ACA116B9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2" name="Google Shape;564;p20">
                  <a:extLst>
                    <a:ext uri="{FF2B5EF4-FFF2-40B4-BE49-F238E27FC236}">
                      <a16:creationId xmlns:a16="http://schemas.microsoft.com/office/drawing/2014/main" id="{76E95DA9-3BE3-48F8-8E6D-BB6091E0CC7C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63" name="Google Shape;564;p20">
                  <a:extLst>
                    <a:ext uri="{FF2B5EF4-FFF2-40B4-BE49-F238E27FC236}">
                      <a16:creationId xmlns:a16="http://schemas.microsoft.com/office/drawing/2014/main" id="{B761C104-2487-4E13-AEBF-FF13E60026C4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64" name="Google Shape;564;p20">
                  <a:extLst>
                    <a:ext uri="{FF2B5EF4-FFF2-40B4-BE49-F238E27FC236}">
                      <a16:creationId xmlns:a16="http://schemas.microsoft.com/office/drawing/2014/main" id="{FB9880D1-4122-40DC-B9EF-97CB5FB9D2D8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65" name="รูปภาพ 164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8FA079F4-E48F-4747-9364-7C7A20973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166" name="Google Shape;558;p20">
                  <a:extLst>
                    <a:ext uri="{FF2B5EF4-FFF2-40B4-BE49-F238E27FC236}">
                      <a16:creationId xmlns:a16="http://schemas.microsoft.com/office/drawing/2014/main" id="{48BD225E-F25B-435A-947A-48A445D5BF4A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131" name="ตัวเชื่อมต่อ: หักมุม 130">
                <a:extLst>
                  <a:ext uri="{FF2B5EF4-FFF2-40B4-BE49-F238E27FC236}">
                    <a16:creationId xmlns:a16="http://schemas.microsoft.com/office/drawing/2014/main" id="{CB7812CD-D791-464A-B9C9-821344F26D6A}"/>
                  </a:ext>
                </a:extLst>
              </p:cNvPr>
              <p:cNvCxnSpPr>
                <a:stCxn id="165" idx="3"/>
                <a:endCxn id="146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ลูกศรเชื่อมต่อแบบตรง 128">
              <a:extLst>
                <a:ext uri="{FF2B5EF4-FFF2-40B4-BE49-F238E27FC236}">
                  <a16:creationId xmlns:a16="http://schemas.microsoft.com/office/drawing/2014/main" id="{1BE1D4C4-7D04-4FB6-8FC9-2A728813973D}"/>
                </a:ext>
              </a:extLst>
            </p:cNvPr>
            <p:cNvCxnSpPr>
              <a:stCxn id="161" idx="3"/>
              <a:endCxn id="165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71" name="Google Shape;471;p14"/>
          <p:cNvSpPr/>
          <p:nvPr/>
        </p:nvSpPr>
        <p:spPr>
          <a:xfrm>
            <a:off x="3246750" y="520750"/>
            <a:ext cx="26505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ผู้ดำเนินการ</a:t>
            </a:r>
            <a:endParaRPr sz="3200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2145737" y="1484363"/>
            <a:ext cx="5178600" cy="4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นายอมรกิจ   รุยัน   รหัสประจำตัว  614234003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1819665" y="1437113"/>
            <a:ext cx="588900" cy="5889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1877538" y="2353500"/>
            <a:ext cx="5715000" cy="4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นางสาวดวงฤทัย   อนุโต   รหัสประจำตัว  614234005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1551465" y="2306250"/>
            <a:ext cx="588900" cy="5889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2168550" y="3222625"/>
            <a:ext cx="5133000" cy="999300"/>
          </a:xfrm>
          <a:prstGeom prst="roundRect">
            <a:avLst>
              <a:gd name="adj" fmla="val 50000"/>
            </a:avLst>
          </a:prstGeom>
          <a:solidFill>
            <a:srgbClr val="71D4E7"/>
          </a:solidFill>
          <a:ln>
            <a:noFill/>
          </a:ln>
          <a:effectLst>
            <a:outerShdw blurRad="57150" dist="19050" dir="3960000" algn="bl" rotWithShape="0">
              <a:srgbClr val="7F7F7F">
                <a:alpha val="6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สาขาวิชาวิทยาการคอมพิวเตอร์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คณะวิทยาศาสตร์และเทคโนโลยี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A6F176A1-1474-4324-B468-BBB40E274D6C}"/>
              </a:ext>
            </a:extLst>
          </p:cNvPr>
          <p:cNvGrpSpPr>
            <a:grpSpLocks noChangeAspect="1"/>
          </p:cNvGrpSpPr>
          <p:nvPr/>
        </p:nvGrpSpPr>
        <p:grpSpPr>
          <a:xfrm>
            <a:off x="38525" y="565499"/>
            <a:ext cx="9303967" cy="6561834"/>
            <a:chOff x="2659975" y="124577"/>
            <a:chExt cx="6202646" cy="4374556"/>
          </a:xfrm>
        </p:grpSpPr>
        <p:pic>
          <p:nvPicPr>
            <p:cNvPr id="5" name="Google Shape;541;p20">
              <a:extLst>
                <a:ext uri="{FF2B5EF4-FFF2-40B4-BE49-F238E27FC236}">
                  <a16:creationId xmlns:a16="http://schemas.microsoft.com/office/drawing/2014/main" id="{AC8A249D-75AB-44B6-BCF2-48AC7D4A32B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905124" y="276177"/>
              <a:ext cx="564003" cy="619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42;p20">
              <a:extLst>
                <a:ext uri="{FF2B5EF4-FFF2-40B4-BE49-F238E27FC236}">
                  <a16:creationId xmlns:a16="http://schemas.microsoft.com/office/drawing/2014/main" id="{97442976-BA55-4533-BBF0-6FBDFEEA363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9522" y="1148791"/>
              <a:ext cx="499486" cy="481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43;p20">
              <a:extLst>
                <a:ext uri="{FF2B5EF4-FFF2-40B4-BE49-F238E27FC236}">
                  <a16:creationId xmlns:a16="http://schemas.microsoft.com/office/drawing/2014/main" id="{4C071DBC-7663-4BEB-9165-8EF8613540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8690" y="1728698"/>
              <a:ext cx="564002" cy="484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44;p20">
              <a:extLst>
                <a:ext uri="{FF2B5EF4-FFF2-40B4-BE49-F238E27FC236}">
                  <a16:creationId xmlns:a16="http://schemas.microsoft.com/office/drawing/2014/main" id="{2D2467C2-CB82-45B0-B20C-9B47204CA2D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06880" y="1749966"/>
              <a:ext cx="564002" cy="470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545;p20">
              <a:extLst>
                <a:ext uri="{FF2B5EF4-FFF2-40B4-BE49-F238E27FC236}">
                  <a16:creationId xmlns:a16="http://schemas.microsoft.com/office/drawing/2014/main" id="{8B50C92D-405E-4002-B70F-079229BD0D2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91499" y="2593686"/>
              <a:ext cx="606837" cy="605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46;p20">
              <a:extLst>
                <a:ext uri="{FF2B5EF4-FFF2-40B4-BE49-F238E27FC236}">
                  <a16:creationId xmlns:a16="http://schemas.microsoft.com/office/drawing/2014/main" id="{B2239B3B-AB1A-4127-9F47-EBEEC560B30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19041" y="2593686"/>
              <a:ext cx="549724" cy="564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47;p20">
              <a:extLst>
                <a:ext uri="{FF2B5EF4-FFF2-40B4-BE49-F238E27FC236}">
                  <a16:creationId xmlns:a16="http://schemas.microsoft.com/office/drawing/2014/main" id="{90B50F9A-3083-4C0F-BB71-E9921DF072FD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68711" y="1703673"/>
              <a:ext cx="389661" cy="3728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" name="Google Shape;548;p20">
              <a:extLst>
                <a:ext uri="{FF2B5EF4-FFF2-40B4-BE49-F238E27FC236}">
                  <a16:creationId xmlns:a16="http://schemas.microsoft.com/office/drawing/2014/main" id="{BB236475-A6DE-4577-A5E8-4B38A7C7821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7187126" y="895286"/>
              <a:ext cx="2140" cy="25350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oogle Shape;549;p20">
              <a:extLst>
                <a:ext uri="{FF2B5EF4-FFF2-40B4-BE49-F238E27FC236}">
                  <a16:creationId xmlns:a16="http://schemas.microsoft.com/office/drawing/2014/main" id="{6F8AFDB9-B1BF-4C52-B02E-7C149BC4F44C}"/>
                </a:ext>
              </a:extLst>
            </p:cNvPr>
            <p:cNvCxnSpPr>
              <a:cxnSpLocks/>
            </p:cNvCxnSpPr>
            <p:nvPr/>
          </p:nvCxnSpPr>
          <p:spPr>
            <a:xfrm>
              <a:off x="7434113" y="1551244"/>
              <a:ext cx="374577" cy="18561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oogle Shape;550;p20">
              <a:extLst>
                <a:ext uri="{FF2B5EF4-FFF2-40B4-BE49-F238E27FC236}">
                  <a16:creationId xmlns:a16="http://schemas.microsoft.com/office/drawing/2014/main" id="{BD3A6EAC-F805-45EA-ACD9-3C9AB99B2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6671" y="1543081"/>
              <a:ext cx="324999" cy="221734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oogle Shape;551;p20">
              <a:extLst>
                <a:ext uri="{FF2B5EF4-FFF2-40B4-BE49-F238E27FC236}">
                  <a16:creationId xmlns:a16="http://schemas.microsoft.com/office/drawing/2014/main" id="{14488C61-3CA8-4C95-BC8D-7BBB84787303}"/>
                </a:ext>
              </a:extLst>
            </p:cNvPr>
            <p:cNvCxnSpPr>
              <a:stCxn id="7" idx="2"/>
              <a:endCxn id="10" idx="0"/>
            </p:cNvCxnSpPr>
            <p:nvPr/>
          </p:nvCxnSpPr>
          <p:spPr>
            <a:xfrm>
              <a:off x="8090692" y="2213069"/>
              <a:ext cx="3212" cy="38061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oogle Shape;552;p20">
              <a:extLst>
                <a:ext uri="{FF2B5EF4-FFF2-40B4-BE49-F238E27FC236}">
                  <a16:creationId xmlns:a16="http://schemas.microsoft.com/office/drawing/2014/main" id="{B78772B3-5BC9-4639-938B-81ECB3F3065C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6388881" y="2220134"/>
              <a:ext cx="6037" cy="373553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Google Shape;553;p20">
              <a:extLst>
                <a:ext uri="{FF2B5EF4-FFF2-40B4-BE49-F238E27FC236}">
                  <a16:creationId xmlns:a16="http://schemas.microsoft.com/office/drawing/2014/main" id="{6B275DEB-EFA4-45A8-84F9-9868EF610C1B}"/>
                </a:ext>
              </a:extLst>
            </p:cNvPr>
            <p:cNvSpPr txBox="1"/>
            <p:nvPr/>
          </p:nvSpPr>
          <p:spPr>
            <a:xfrm>
              <a:off x="7502852" y="549588"/>
              <a:ext cx="987596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ฐานข้อมูล MySQL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18" name="Google Shape;554;p20">
              <a:extLst>
                <a:ext uri="{FF2B5EF4-FFF2-40B4-BE49-F238E27FC236}">
                  <a16:creationId xmlns:a16="http://schemas.microsoft.com/office/drawing/2014/main" id="{F915F9AA-1DF3-4C15-B6D2-B7BFC3191626}"/>
                </a:ext>
              </a:extLst>
            </p:cNvPr>
            <p:cNvSpPr txBox="1"/>
            <p:nvPr/>
          </p:nvSpPr>
          <p:spPr>
            <a:xfrm>
              <a:off x="6289800" y="1303206"/>
              <a:ext cx="784186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Web API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(Node.js)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19" name="Google Shape;555;p20">
              <a:extLst>
                <a:ext uri="{FF2B5EF4-FFF2-40B4-BE49-F238E27FC236}">
                  <a16:creationId xmlns:a16="http://schemas.microsoft.com/office/drawing/2014/main" id="{50AA010A-8CE3-46E8-B3BA-78602023E380}"/>
                </a:ext>
              </a:extLst>
            </p:cNvPr>
            <p:cNvSpPr txBox="1"/>
            <p:nvPr/>
          </p:nvSpPr>
          <p:spPr>
            <a:xfrm>
              <a:off x="5480964" y="2156860"/>
              <a:ext cx="987596" cy="527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Web application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(HTML &amp; Vue.js)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20" name="Google Shape;556;p20">
              <a:extLst>
                <a:ext uri="{FF2B5EF4-FFF2-40B4-BE49-F238E27FC236}">
                  <a16:creationId xmlns:a16="http://schemas.microsoft.com/office/drawing/2014/main" id="{185744F0-3753-4D5F-B71A-1B36F27BCA18}"/>
                </a:ext>
              </a:extLst>
            </p:cNvPr>
            <p:cNvSpPr txBox="1"/>
            <p:nvPr/>
          </p:nvSpPr>
          <p:spPr>
            <a:xfrm>
              <a:off x="7183101" y="2307893"/>
              <a:ext cx="987596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Mobile Application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(Dart &amp; Flutter)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21" name="Google Shape;557;p20">
              <a:extLst>
                <a:ext uri="{FF2B5EF4-FFF2-40B4-BE49-F238E27FC236}">
                  <a16:creationId xmlns:a16="http://schemas.microsoft.com/office/drawing/2014/main" id="{32980777-5173-48D2-A154-AF36E33FAD08}"/>
                </a:ext>
              </a:extLst>
            </p:cNvPr>
            <p:cNvSpPr txBox="1"/>
            <p:nvPr/>
          </p:nvSpPr>
          <p:spPr>
            <a:xfrm>
              <a:off x="7586327" y="3239484"/>
              <a:ext cx="987596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เกษตรกร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22" name="Google Shape;558;p20">
              <a:extLst>
                <a:ext uri="{FF2B5EF4-FFF2-40B4-BE49-F238E27FC236}">
                  <a16:creationId xmlns:a16="http://schemas.microsoft.com/office/drawing/2014/main" id="{B703267E-B4B8-4742-A769-74C800AC8291}"/>
                </a:ext>
              </a:extLst>
            </p:cNvPr>
            <p:cNvSpPr txBox="1"/>
            <p:nvPr/>
          </p:nvSpPr>
          <p:spPr>
            <a:xfrm>
              <a:off x="6046269" y="3247634"/>
              <a:ext cx="685222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ผู้ดูแลระบบ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pic>
          <p:nvPicPr>
            <p:cNvPr id="23" name="Google Shape;559;p20">
              <a:extLst>
                <a:ext uri="{FF2B5EF4-FFF2-40B4-BE49-F238E27FC236}">
                  <a16:creationId xmlns:a16="http://schemas.microsoft.com/office/drawing/2014/main" id="{1C6F351A-AAAA-48B4-B82E-10024942554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46579" y="1616877"/>
              <a:ext cx="549724" cy="564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60;p20">
              <a:extLst>
                <a:ext uri="{FF2B5EF4-FFF2-40B4-BE49-F238E27FC236}">
                  <a16:creationId xmlns:a16="http://schemas.microsoft.com/office/drawing/2014/main" id="{65BF3B2B-5771-4140-8598-012BF231EC12}"/>
                </a:ext>
              </a:extLst>
            </p:cNvPr>
            <p:cNvSpPr txBox="1"/>
            <p:nvPr/>
          </p:nvSpPr>
          <p:spPr>
            <a:xfrm>
              <a:off x="4756965" y="1533919"/>
              <a:ext cx="987596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QR Code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25" name="Google Shape;561;p20">
              <a:extLst>
                <a:ext uri="{FF2B5EF4-FFF2-40B4-BE49-F238E27FC236}">
                  <a16:creationId xmlns:a16="http://schemas.microsoft.com/office/drawing/2014/main" id="{817EA3F2-8B4D-45C4-9718-7F981B23CB3D}"/>
                </a:ext>
              </a:extLst>
            </p:cNvPr>
            <p:cNvSpPr txBox="1"/>
            <p:nvPr/>
          </p:nvSpPr>
          <p:spPr>
            <a:xfrm>
              <a:off x="3428384" y="2248429"/>
              <a:ext cx="592339" cy="175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ผู้บริโภค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cxnSp>
          <p:nvCxnSpPr>
            <p:cNvPr id="26" name="Google Shape;562;p20">
              <a:extLst>
                <a:ext uri="{FF2B5EF4-FFF2-40B4-BE49-F238E27FC236}">
                  <a16:creationId xmlns:a16="http://schemas.microsoft.com/office/drawing/2014/main" id="{59BCD596-D8DC-434E-8580-05FB9C6B7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4800" y="2136201"/>
              <a:ext cx="1922853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Google Shape;565;p20">
              <a:extLst>
                <a:ext uri="{FF2B5EF4-FFF2-40B4-BE49-F238E27FC236}">
                  <a16:creationId xmlns:a16="http://schemas.microsoft.com/office/drawing/2014/main" id="{CC10073B-0BE3-4FC3-83B0-29FA1465A11C}"/>
                </a:ext>
              </a:extLst>
            </p:cNvPr>
            <p:cNvSpPr txBox="1"/>
            <p:nvPr/>
          </p:nvSpPr>
          <p:spPr>
            <a:xfrm>
              <a:off x="4783838" y="2151723"/>
              <a:ext cx="974817" cy="337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แสดงข้อมูลการปลูก</a:t>
              </a:r>
              <a:endParaRPr sz="105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และดูแลผัก</a:t>
              </a:r>
              <a:endParaRPr sz="105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cxnSp>
          <p:nvCxnSpPr>
            <p:cNvPr id="28" name="Google Shape;566;p20">
              <a:extLst>
                <a:ext uri="{FF2B5EF4-FFF2-40B4-BE49-F238E27FC236}">
                  <a16:creationId xmlns:a16="http://schemas.microsoft.com/office/drawing/2014/main" id="{40A9196F-DFF7-4724-ADF4-F930B336899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1898916"/>
              <a:ext cx="84826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oogle Shape;567;p20">
              <a:extLst>
                <a:ext uri="{FF2B5EF4-FFF2-40B4-BE49-F238E27FC236}">
                  <a16:creationId xmlns:a16="http://schemas.microsoft.com/office/drawing/2014/main" id="{F101AECE-57DE-4D73-B918-7B256FC13328}"/>
                </a:ext>
              </a:extLst>
            </p:cNvPr>
            <p:cNvCxnSpPr>
              <a:cxnSpLocks/>
            </p:cNvCxnSpPr>
            <p:nvPr/>
          </p:nvCxnSpPr>
          <p:spPr>
            <a:xfrm>
              <a:off x="5522769" y="1920666"/>
              <a:ext cx="545957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oogle Shape;563;p20">
              <a:extLst>
                <a:ext uri="{FF2B5EF4-FFF2-40B4-BE49-F238E27FC236}">
                  <a16:creationId xmlns:a16="http://schemas.microsoft.com/office/drawing/2014/main" id="{518E8A3F-116B-4A3A-8BDC-A363D33F061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9015" y="3728141"/>
              <a:ext cx="411267" cy="422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564;p20">
              <a:extLst>
                <a:ext uri="{FF2B5EF4-FFF2-40B4-BE49-F238E27FC236}">
                  <a16:creationId xmlns:a16="http://schemas.microsoft.com/office/drawing/2014/main" id="{0F77CEB6-25A5-4E18-9595-13F8688AC466}"/>
                </a:ext>
              </a:extLst>
            </p:cNvPr>
            <p:cNvSpPr txBox="1"/>
            <p:nvPr/>
          </p:nvSpPr>
          <p:spPr>
            <a:xfrm>
              <a:off x="6045572" y="4161848"/>
              <a:ext cx="793090" cy="337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ผู้ตรวจมาตรฐาน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cxnSp>
          <p:nvCxnSpPr>
            <p:cNvPr id="32" name="ลูกศรเชื่อมต่อแบบตรง 31">
              <a:extLst>
                <a:ext uri="{FF2B5EF4-FFF2-40B4-BE49-F238E27FC236}">
                  <a16:creationId xmlns:a16="http://schemas.microsoft.com/office/drawing/2014/main" id="{9C228B64-AD83-4332-ACCE-F058ADFB8AD0}"/>
                </a:ext>
              </a:extLst>
            </p:cNvPr>
            <p:cNvCxnSpPr>
              <a:cxnSpLocks/>
              <a:stCxn id="22" idx="2"/>
              <a:endCxn id="30" idx="0"/>
            </p:cNvCxnSpPr>
            <p:nvPr/>
          </p:nvCxnSpPr>
          <p:spPr>
            <a:xfrm>
              <a:off x="6388880" y="3422963"/>
              <a:ext cx="15769" cy="305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pic>
          <p:nvPicPr>
            <p:cNvPr id="33" name="Google Shape;563;p20">
              <a:extLst>
                <a:ext uri="{FF2B5EF4-FFF2-40B4-BE49-F238E27FC236}">
                  <a16:creationId xmlns:a16="http://schemas.microsoft.com/office/drawing/2014/main" id="{0128D2E9-60AA-46F6-AFE9-0D08B3777A9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85009" y="311646"/>
              <a:ext cx="496980" cy="509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564;p20">
              <a:extLst>
                <a:ext uri="{FF2B5EF4-FFF2-40B4-BE49-F238E27FC236}">
                  <a16:creationId xmlns:a16="http://schemas.microsoft.com/office/drawing/2014/main" id="{F4718A0A-3E1C-4AD6-A88B-5A99F85E1B44}"/>
                </a:ext>
              </a:extLst>
            </p:cNvPr>
            <p:cNvSpPr txBox="1"/>
            <p:nvPr/>
          </p:nvSpPr>
          <p:spPr>
            <a:xfrm>
              <a:off x="2659975" y="806556"/>
              <a:ext cx="958380" cy="407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ห้างร้านผู้รับซื้อ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cxnSp>
          <p:nvCxnSpPr>
            <p:cNvPr id="35" name="Google Shape;568;p20">
              <a:extLst>
                <a:ext uri="{FF2B5EF4-FFF2-40B4-BE49-F238E27FC236}">
                  <a16:creationId xmlns:a16="http://schemas.microsoft.com/office/drawing/2014/main" id="{DD2B2287-7178-4077-98CE-F40C3CFEB4FD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561002"/>
              <a:ext cx="42782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Google Shape;564;p20">
              <a:extLst>
                <a:ext uri="{FF2B5EF4-FFF2-40B4-BE49-F238E27FC236}">
                  <a16:creationId xmlns:a16="http://schemas.microsoft.com/office/drawing/2014/main" id="{67BD2C79-E8E8-4813-89DF-FC201AB04362}"/>
                </a:ext>
              </a:extLst>
            </p:cNvPr>
            <p:cNvSpPr txBox="1"/>
            <p:nvPr/>
          </p:nvSpPr>
          <p:spPr>
            <a:xfrm>
              <a:off x="3696323" y="792031"/>
              <a:ext cx="958380" cy="407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ระบบคำสั่งซื้อ</a:t>
              </a:r>
            </a:p>
          </p:txBody>
        </p:sp>
        <p:sp>
          <p:nvSpPr>
            <p:cNvPr id="37" name="Google Shape;564;p20">
              <a:extLst>
                <a:ext uri="{FF2B5EF4-FFF2-40B4-BE49-F238E27FC236}">
                  <a16:creationId xmlns:a16="http://schemas.microsoft.com/office/drawing/2014/main" id="{D443B0F9-A0AB-42A8-9D95-2B3DFE7720EB}"/>
                </a:ext>
              </a:extLst>
            </p:cNvPr>
            <p:cNvSpPr txBox="1"/>
            <p:nvPr/>
          </p:nvSpPr>
          <p:spPr>
            <a:xfrm rot="5400000">
              <a:off x="5362592" y="678792"/>
              <a:ext cx="958380" cy="407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ข้อมูลการสั่งซื้อ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  <p:sp>
          <p:nvSpPr>
            <p:cNvPr id="38" name="สี่เหลี่ยมผืนผ้า 37">
              <a:extLst>
                <a:ext uri="{FF2B5EF4-FFF2-40B4-BE49-F238E27FC236}">
                  <a16:creationId xmlns:a16="http://schemas.microsoft.com/office/drawing/2014/main" id="{F0EBE64E-6193-4F3F-A691-E55533B51E4C}"/>
                </a:ext>
              </a:extLst>
            </p:cNvPr>
            <p:cNvSpPr/>
            <p:nvPr/>
          </p:nvSpPr>
          <p:spPr>
            <a:xfrm>
              <a:off x="4756964" y="124577"/>
              <a:ext cx="4105657" cy="3460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0" name="รูปภาพ 39" descr="รูปภาพประกอบด้วย ของเล่น, ห้อง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DC48463-917C-402E-AF25-5139DAAC5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0796" y="311646"/>
              <a:ext cx="412912" cy="412912"/>
            </a:xfrm>
            <a:prstGeom prst="rect">
              <a:avLst/>
            </a:prstGeom>
          </p:spPr>
        </p:pic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3718AE-50CA-4F87-B1F0-646B7BB9C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4C9829DF-62AB-4C5E-A16B-EA83018AEC7A}"/>
              </a:ext>
            </a:extLst>
          </p:cNvPr>
          <p:cNvGrpSpPr/>
          <p:nvPr/>
        </p:nvGrpSpPr>
        <p:grpSpPr>
          <a:xfrm>
            <a:off x="823675" y="1030353"/>
            <a:ext cx="1045343" cy="617786"/>
            <a:chOff x="823675" y="1030353"/>
            <a:chExt cx="1045343" cy="617786"/>
          </a:xfrm>
        </p:grpSpPr>
        <p:sp>
          <p:nvSpPr>
            <p:cNvPr id="41" name="ดาว: 5 แฉก 40">
              <a:extLst>
                <a:ext uri="{FF2B5EF4-FFF2-40B4-BE49-F238E27FC236}">
                  <a16:creationId xmlns:a16="http://schemas.microsoft.com/office/drawing/2014/main" id="{BDCBB724-A716-4CFD-97E5-CBE36343475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Google Shape;564;p20">
              <a:extLst>
                <a:ext uri="{FF2B5EF4-FFF2-40B4-BE49-F238E27FC236}">
                  <a16:creationId xmlns:a16="http://schemas.microsoft.com/office/drawing/2014/main" id="{838F6B66-9C26-41C3-8B1E-EADBDA577118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กรีน</a:t>
              </a:r>
              <a:r>
                <a:rPr lang="th-TH" sz="1100" b="1" err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โอ๊ค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 10 กิโล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cxnSp>
        <p:nvCxnSpPr>
          <p:cNvPr id="42" name="ตัวเชื่อมต่อ: หักมุม 41">
            <a:extLst>
              <a:ext uri="{FF2B5EF4-FFF2-40B4-BE49-F238E27FC236}">
                <a16:creationId xmlns:a16="http://schemas.microsoft.com/office/drawing/2014/main" id="{E53691D5-3192-4D56-8A67-93CB379D0BE3}"/>
              </a:ext>
            </a:extLst>
          </p:cNvPr>
          <p:cNvCxnSpPr>
            <a:stCxn id="40" idx="3"/>
          </p:cNvCxnSpPr>
          <p:nvPr/>
        </p:nvCxnSpPr>
        <p:spPr>
          <a:xfrm>
            <a:off x="2594124" y="1155787"/>
            <a:ext cx="3061410" cy="1302410"/>
          </a:xfrm>
          <a:prstGeom prst="bentConnector3">
            <a:avLst>
              <a:gd name="adj1" fmla="val 6836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6E67B5C1-9278-49BC-A61E-BF09B9498C22}"/>
              </a:ext>
            </a:extLst>
          </p:cNvPr>
          <p:cNvGrpSpPr/>
          <p:nvPr/>
        </p:nvGrpSpPr>
        <p:grpSpPr>
          <a:xfrm>
            <a:off x="2286075" y="1018508"/>
            <a:ext cx="1122734" cy="617786"/>
            <a:chOff x="823675" y="1030353"/>
            <a:chExt cx="1122734" cy="617786"/>
          </a:xfrm>
        </p:grpSpPr>
        <p:sp>
          <p:nvSpPr>
            <p:cNvPr id="46" name="ดาว: 5 แฉก 45">
              <a:extLst>
                <a:ext uri="{FF2B5EF4-FFF2-40B4-BE49-F238E27FC236}">
                  <a16:creationId xmlns:a16="http://schemas.microsoft.com/office/drawing/2014/main" id="{C7B6B933-15A3-4FFE-AF78-32F6AB9284CA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Google Shape;564;p20">
              <a:extLst>
                <a:ext uri="{FF2B5EF4-FFF2-40B4-BE49-F238E27FC236}">
                  <a16:creationId xmlns:a16="http://schemas.microsoft.com/office/drawing/2014/main" id="{ECC97292-1FA2-418F-A9AF-8B7DE7C9C09D}"/>
                </a:ext>
              </a:extLst>
            </p:cNvPr>
            <p:cNvSpPr txBox="1"/>
            <p:nvPr/>
          </p:nvSpPr>
          <p:spPr>
            <a:xfrm>
              <a:off x="823675" y="1030353"/>
              <a:ext cx="1122734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นาย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A 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ที่อยู่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B 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กรีน</a:t>
              </a:r>
              <a:r>
                <a:rPr lang="th-TH" sz="1100" b="1" err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โอ๊ค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 10 กิโล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44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2222E-6 4.81481E-6 L 0.09601 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8 -0.00061 L 0.19792 -0.00061 L 0.19792 0.23642 L 0.35313 0.23858 " pathEditMode="relative" ptsTypes="AA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9943A9D1-FE4F-45CE-B1AC-EAA7BB156D47}"/>
              </a:ext>
            </a:extLst>
          </p:cNvPr>
          <p:cNvGrpSpPr/>
          <p:nvPr/>
        </p:nvGrpSpPr>
        <p:grpSpPr>
          <a:xfrm>
            <a:off x="-1966370" y="-54592"/>
            <a:ext cx="9308912" cy="6656502"/>
            <a:chOff x="1879779" y="583095"/>
            <a:chExt cx="5766173" cy="4123204"/>
          </a:xfrm>
        </p:grpSpPr>
        <p:grpSp>
          <p:nvGrpSpPr>
            <p:cNvPr id="90" name="กลุ่ม 89">
              <a:extLst>
                <a:ext uri="{FF2B5EF4-FFF2-40B4-BE49-F238E27FC236}">
                  <a16:creationId xmlns:a16="http://schemas.microsoft.com/office/drawing/2014/main" id="{4D1BE4F5-8B67-4E8C-AFD6-5DF36DF4097F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92" name="กลุ่ม 91">
                <a:extLst>
                  <a:ext uri="{FF2B5EF4-FFF2-40B4-BE49-F238E27FC236}">
                    <a16:creationId xmlns:a16="http://schemas.microsoft.com/office/drawing/2014/main" id="{B716BB54-7B3D-43E7-967D-145B49DA728D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94" name="สี่เหลี่ยมผืนผ้า 93">
                  <a:extLst>
                    <a:ext uri="{FF2B5EF4-FFF2-40B4-BE49-F238E27FC236}">
                      <a16:creationId xmlns:a16="http://schemas.microsoft.com/office/drawing/2014/main" id="{29B2ED0C-9663-428E-914A-858F8372FF29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95" name="Google Shape;541;p20">
                  <a:extLst>
                    <a:ext uri="{FF2B5EF4-FFF2-40B4-BE49-F238E27FC236}">
                      <a16:creationId xmlns:a16="http://schemas.microsoft.com/office/drawing/2014/main" id="{85CD66FC-DA16-4E12-8449-3D7811E84871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" name="Google Shape;542;p20">
                  <a:extLst>
                    <a:ext uri="{FF2B5EF4-FFF2-40B4-BE49-F238E27FC236}">
                      <a16:creationId xmlns:a16="http://schemas.microsoft.com/office/drawing/2014/main" id="{779D3188-8835-4864-9608-EFBA9EEE4572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" name="Google Shape;543;p20">
                  <a:extLst>
                    <a:ext uri="{FF2B5EF4-FFF2-40B4-BE49-F238E27FC236}">
                      <a16:creationId xmlns:a16="http://schemas.microsoft.com/office/drawing/2014/main" id="{8F6A5647-CCA2-48FD-9FF9-9BD228B356EE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" name="Google Shape;544;p20">
                  <a:extLst>
                    <a:ext uri="{FF2B5EF4-FFF2-40B4-BE49-F238E27FC236}">
                      <a16:creationId xmlns:a16="http://schemas.microsoft.com/office/drawing/2014/main" id="{4F9E6B5F-B7E8-4406-AD43-380125E50129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" name="Google Shape;545;p20">
                  <a:extLst>
                    <a:ext uri="{FF2B5EF4-FFF2-40B4-BE49-F238E27FC236}">
                      <a16:creationId xmlns:a16="http://schemas.microsoft.com/office/drawing/2014/main" id="{52CCE10B-F143-47C4-9F17-F610C714036D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" name="Google Shape;546;p20">
                  <a:extLst>
                    <a:ext uri="{FF2B5EF4-FFF2-40B4-BE49-F238E27FC236}">
                      <a16:creationId xmlns:a16="http://schemas.microsoft.com/office/drawing/2014/main" id="{C6CB5834-12BD-48BB-86D0-6905A0EEFD6D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1" name="Google Shape;547;p20">
                  <a:extLst>
                    <a:ext uri="{FF2B5EF4-FFF2-40B4-BE49-F238E27FC236}">
                      <a16:creationId xmlns:a16="http://schemas.microsoft.com/office/drawing/2014/main" id="{D75FEDD9-61AF-4720-AB48-3BBD7CABAE55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2" name="Google Shape;548;p20">
                  <a:extLst>
                    <a:ext uri="{FF2B5EF4-FFF2-40B4-BE49-F238E27FC236}">
                      <a16:creationId xmlns:a16="http://schemas.microsoft.com/office/drawing/2014/main" id="{500CED8F-B8D7-4BB3-8508-BB5DF3B6E489}"/>
                    </a:ext>
                  </a:extLst>
                </p:cNvPr>
                <p:cNvCxnSpPr>
                  <a:stCxn id="95" idx="2"/>
                  <a:endCxn id="96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oogle Shape;549;p20">
                  <a:extLst>
                    <a:ext uri="{FF2B5EF4-FFF2-40B4-BE49-F238E27FC236}">
                      <a16:creationId xmlns:a16="http://schemas.microsoft.com/office/drawing/2014/main" id="{C7A029BD-BD08-4B74-9EC0-A254546BC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oogle Shape;550;p20">
                  <a:extLst>
                    <a:ext uri="{FF2B5EF4-FFF2-40B4-BE49-F238E27FC236}">
                      <a16:creationId xmlns:a16="http://schemas.microsoft.com/office/drawing/2014/main" id="{D87F4228-B9F4-487C-83B3-35DCD4434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Google Shape;551;p20">
                  <a:extLst>
                    <a:ext uri="{FF2B5EF4-FFF2-40B4-BE49-F238E27FC236}">
                      <a16:creationId xmlns:a16="http://schemas.microsoft.com/office/drawing/2014/main" id="{8CEF579B-2672-4034-9E49-D07FD3532AD6}"/>
                    </a:ext>
                  </a:extLst>
                </p:cNvPr>
                <p:cNvCxnSpPr>
                  <a:stCxn id="97" idx="2"/>
                  <a:endCxn id="100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oogle Shape;552;p20">
                  <a:extLst>
                    <a:ext uri="{FF2B5EF4-FFF2-40B4-BE49-F238E27FC236}">
                      <a16:creationId xmlns:a16="http://schemas.microsoft.com/office/drawing/2014/main" id="{12E3BD73-6191-4432-BCA2-64AEC597BEB5}"/>
                    </a:ext>
                  </a:extLst>
                </p:cNvPr>
                <p:cNvCxnSpPr>
                  <a:stCxn id="98" idx="2"/>
                  <a:endCxn id="99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7" name="Google Shape;553;p20">
                  <a:extLst>
                    <a:ext uri="{FF2B5EF4-FFF2-40B4-BE49-F238E27FC236}">
                      <a16:creationId xmlns:a16="http://schemas.microsoft.com/office/drawing/2014/main" id="{A19C0DBA-9D05-4FA7-BA42-65302A76C5C7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08" name="Google Shape;554;p20">
                  <a:extLst>
                    <a:ext uri="{FF2B5EF4-FFF2-40B4-BE49-F238E27FC236}">
                      <a16:creationId xmlns:a16="http://schemas.microsoft.com/office/drawing/2014/main" id="{321A24B7-6E2A-4F35-AE93-28510B0EE9B1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09" name="Google Shape;555;p20">
                  <a:extLst>
                    <a:ext uri="{FF2B5EF4-FFF2-40B4-BE49-F238E27FC236}">
                      <a16:creationId xmlns:a16="http://schemas.microsoft.com/office/drawing/2014/main" id="{E0BC433A-BFE1-4754-AFC1-85B6D77F2257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0" name="Google Shape;556;p20">
                  <a:extLst>
                    <a:ext uri="{FF2B5EF4-FFF2-40B4-BE49-F238E27FC236}">
                      <a16:creationId xmlns:a16="http://schemas.microsoft.com/office/drawing/2014/main" id="{FF801F45-6056-4633-811E-617F348EF2E7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1" name="Google Shape;557;p20">
                  <a:extLst>
                    <a:ext uri="{FF2B5EF4-FFF2-40B4-BE49-F238E27FC236}">
                      <a16:creationId xmlns:a16="http://schemas.microsoft.com/office/drawing/2014/main" id="{D4CFDCBE-5A5C-4E7F-9940-0E7C7C204403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2" name="Google Shape;558;p20">
                  <a:extLst>
                    <a:ext uri="{FF2B5EF4-FFF2-40B4-BE49-F238E27FC236}">
                      <a16:creationId xmlns:a16="http://schemas.microsoft.com/office/drawing/2014/main" id="{759E9CD1-9BEF-433D-9276-34A4988AA890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13" name="Google Shape;559;p20">
                  <a:extLst>
                    <a:ext uri="{FF2B5EF4-FFF2-40B4-BE49-F238E27FC236}">
                      <a16:creationId xmlns:a16="http://schemas.microsoft.com/office/drawing/2014/main" id="{00B91B44-F222-4E9B-B1F4-83BF2D1A97A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4" name="Google Shape;560;p20">
                  <a:extLst>
                    <a:ext uri="{FF2B5EF4-FFF2-40B4-BE49-F238E27FC236}">
                      <a16:creationId xmlns:a16="http://schemas.microsoft.com/office/drawing/2014/main" id="{D61BF1F1-CBCF-4F35-9EF7-2DEB2E95427C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5" name="Google Shape;561;p20">
                  <a:extLst>
                    <a:ext uri="{FF2B5EF4-FFF2-40B4-BE49-F238E27FC236}">
                      <a16:creationId xmlns:a16="http://schemas.microsoft.com/office/drawing/2014/main" id="{03496C5D-5B45-422D-B3C1-89F0915ADEFB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16" name="Google Shape;562;p20">
                  <a:extLst>
                    <a:ext uri="{FF2B5EF4-FFF2-40B4-BE49-F238E27FC236}">
                      <a16:creationId xmlns:a16="http://schemas.microsoft.com/office/drawing/2014/main" id="{EAB5BE97-3F6B-46B4-B12E-8202E3CA0F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Google Shape;565;p20">
                  <a:extLst>
                    <a:ext uri="{FF2B5EF4-FFF2-40B4-BE49-F238E27FC236}">
                      <a16:creationId xmlns:a16="http://schemas.microsoft.com/office/drawing/2014/main" id="{6278E79E-A9D7-4C96-95BD-D7E2362D89AE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18" name="Google Shape;566;p20">
                  <a:extLst>
                    <a:ext uri="{FF2B5EF4-FFF2-40B4-BE49-F238E27FC236}">
                      <a16:creationId xmlns:a16="http://schemas.microsoft.com/office/drawing/2014/main" id="{AAA64483-EB1D-44C9-89A7-723709DAE7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oogle Shape;567;p20">
                  <a:extLst>
                    <a:ext uri="{FF2B5EF4-FFF2-40B4-BE49-F238E27FC236}">
                      <a16:creationId xmlns:a16="http://schemas.microsoft.com/office/drawing/2014/main" id="{81143F05-EB9C-434B-8BC2-DC716B4578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0" name="Google Shape;563;p20">
                  <a:extLst>
                    <a:ext uri="{FF2B5EF4-FFF2-40B4-BE49-F238E27FC236}">
                      <a16:creationId xmlns:a16="http://schemas.microsoft.com/office/drawing/2014/main" id="{31083A03-FC76-4E41-A495-F3A2854A1C9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1" name="Google Shape;564;p20">
                  <a:extLst>
                    <a:ext uri="{FF2B5EF4-FFF2-40B4-BE49-F238E27FC236}">
                      <a16:creationId xmlns:a16="http://schemas.microsoft.com/office/drawing/2014/main" id="{3F92A5DA-D664-45F4-BC6E-AAC712972025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22" name="ลูกศรเชื่อมต่อแบบตรง 121">
                  <a:extLst>
                    <a:ext uri="{FF2B5EF4-FFF2-40B4-BE49-F238E27FC236}">
                      <a16:creationId xmlns:a16="http://schemas.microsoft.com/office/drawing/2014/main" id="{43DEF9C7-6318-4C0A-ABFB-2281A3E7EEF3}"/>
                    </a:ext>
                  </a:extLst>
                </p:cNvPr>
                <p:cNvCxnSpPr>
                  <a:cxnSpLocks/>
                  <a:stCxn id="112" idx="2"/>
                  <a:endCxn id="120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123" name="Google Shape;563;p20">
                  <a:extLst>
                    <a:ext uri="{FF2B5EF4-FFF2-40B4-BE49-F238E27FC236}">
                      <a16:creationId xmlns:a16="http://schemas.microsoft.com/office/drawing/2014/main" id="{ECAB988C-F7D5-4A85-ADC7-46860C1B9AC9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4" name="Google Shape;564;p20">
                  <a:extLst>
                    <a:ext uri="{FF2B5EF4-FFF2-40B4-BE49-F238E27FC236}">
                      <a16:creationId xmlns:a16="http://schemas.microsoft.com/office/drawing/2014/main" id="{2CDD67DA-3F7C-4B66-95D6-F31E0B37AC24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5" name="Google Shape;564;p20">
                  <a:extLst>
                    <a:ext uri="{FF2B5EF4-FFF2-40B4-BE49-F238E27FC236}">
                      <a16:creationId xmlns:a16="http://schemas.microsoft.com/office/drawing/2014/main" id="{85CDDF20-DB55-4CD4-92A3-C57732A39D63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</a:p>
              </p:txBody>
            </p:sp>
            <p:sp>
              <p:nvSpPr>
                <p:cNvPr id="126" name="Google Shape;564;p20">
                  <a:extLst>
                    <a:ext uri="{FF2B5EF4-FFF2-40B4-BE49-F238E27FC236}">
                      <a16:creationId xmlns:a16="http://schemas.microsoft.com/office/drawing/2014/main" id="{F8112608-EBAC-407E-967B-1601C8430880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27" name="รูปภาพ 126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7283FC4C-AEAE-4AD2-9AA2-C19D3619C7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128" name="Google Shape;558;p20">
                  <a:extLst>
                    <a:ext uri="{FF2B5EF4-FFF2-40B4-BE49-F238E27FC236}">
                      <a16:creationId xmlns:a16="http://schemas.microsoft.com/office/drawing/2014/main" id="{12362E5F-F5A3-484E-8869-3A52F575C89A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93" name="ตัวเชื่อมต่อ: หักมุม 92">
                <a:extLst>
                  <a:ext uri="{FF2B5EF4-FFF2-40B4-BE49-F238E27FC236}">
                    <a16:creationId xmlns:a16="http://schemas.microsoft.com/office/drawing/2014/main" id="{CDEE0B79-D054-460D-89EC-3DF27BD6E7B7}"/>
                  </a:ext>
                </a:extLst>
              </p:cNvPr>
              <p:cNvCxnSpPr>
                <a:stCxn id="127" idx="3"/>
                <a:endCxn id="108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1" name="ลูกศรเชื่อมต่อแบบตรง 90">
              <a:extLst>
                <a:ext uri="{FF2B5EF4-FFF2-40B4-BE49-F238E27FC236}">
                  <a16:creationId xmlns:a16="http://schemas.microsoft.com/office/drawing/2014/main" id="{306F3258-574A-4329-94CC-27B5A539AD85}"/>
                </a:ext>
              </a:extLst>
            </p:cNvPr>
            <p:cNvCxnSpPr>
              <a:stCxn id="123" idx="3"/>
              <a:endCxn id="127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3718AE-50CA-4F87-B1F0-646B7BB9C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4C9829DF-62AB-4C5E-A16B-EA83018AEC7A}"/>
              </a:ext>
            </a:extLst>
          </p:cNvPr>
          <p:cNvGrpSpPr/>
          <p:nvPr/>
        </p:nvGrpSpPr>
        <p:grpSpPr>
          <a:xfrm>
            <a:off x="5642721" y="2349156"/>
            <a:ext cx="1045343" cy="617786"/>
            <a:chOff x="823675" y="1030353"/>
            <a:chExt cx="1045343" cy="617786"/>
          </a:xfrm>
        </p:grpSpPr>
        <p:sp>
          <p:nvSpPr>
            <p:cNvPr id="41" name="ดาว: 5 แฉก 40">
              <a:extLst>
                <a:ext uri="{FF2B5EF4-FFF2-40B4-BE49-F238E27FC236}">
                  <a16:creationId xmlns:a16="http://schemas.microsoft.com/office/drawing/2014/main" id="{BDCBB724-A716-4CFD-97E5-CBE36343475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Google Shape;564;p20">
              <a:extLst>
                <a:ext uri="{FF2B5EF4-FFF2-40B4-BE49-F238E27FC236}">
                  <a16:creationId xmlns:a16="http://schemas.microsoft.com/office/drawing/2014/main" id="{838F6B66-9C26-41C3-8B1E-EADBDA577118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ขอข้อมูลการสั่งซื้อ</a:t>
              </a:r>
              <a:endParaRPr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B83E278F-0459-42AD-B149-7DB6657B8B40}"/>
              </a:ext>
            </a:extLst>
          </p:cNvPr>
          <p:cNvGrpSpPr/>
          <p:nvPr/>
        </p:nvGrpSpPr>
        <p:grpSpPr>
          <a:xfrm>
            <a:off x="4279341" y="336856"/>
            <a:ext cx="1045343" cy="617786"/>
            <a:chOff x="823675" y="1030353"/>
            <a:chExt cx="1045343" cy="617786"/>
          </a:xfrm>
        </p:grpSpPr>
        <p:sp>
          <p:nvSpPr>
            <p:cNvPr id="49" name="ดาว: 5 แฉก 48">
              <a:extLst>
                <a:ext uri="{FF2B5EF4-FFF2-40B4-BE49-F238E27FC236}">
                  <a16:creationId xmlns:a16="http://schemas.microsoft.com/office/drawing/2014/main" id="{FA02320F-137E-4E5E-963D-682926E6CBD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Google Shape;564;p20">
              <a:extLst>
                <a:ext uri="{FF2B5EF4-FFF2-40B4-BE49-F238E27FC236}">
                  <a16:creationId xmlns:a16="http://schemas.microsoft.com/office/drawing/2014/main" id="{C3DD7265-0D86-40B8-9EDA-0A743AE76EE6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นาย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A 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อยู่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B </a:t>
              </a: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กรีนโอ๊ก 10 กิโล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199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0.00092 L -0.14236 -0.13365 L -0.14531 -0.35587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-17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87 0.00123 L 0.00226 0.24352 L 0.15035 0.39475 L 0.15035 0.59907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2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0F53A62F-BF97-4CEF-9E36-1B97933B5A56}"/>
              </a:ext>
            </a:extLst>
          </p:cNvPr>
          <p:cNvGrpSpPr/>
          <p:nvPr/>
        </p:nvGrpSpPr>
        <p:grpSpPr>
          <a:xfrm>
            <a:off x="-1966370" y="-54592"/>
            <a:ext cx="9308912" cy="6656502"/>
            <a:chOff x="1879779" y="583095"/>
            <a:chExt cx="5766173" cy="4123204"/>
          </a:xfrm>
        </p:grpSpPr>
        <p:grpSp>
          <p:nvGrpSpPr>
            <p:cNvPr id="56" name="กลุ่ม 55">
              <a:extLst>
                <a:ext uri="{FF2B5EF4-FFF2-40B4-BE49-F238E27FC236}">
                  <a16:creationId xmlns:a16="http://schemas.microsoft.com/office/drawing/2014/main" id="{EF38BD74-FF1D-44C1-AE68-E0D147F25B48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58" name="กลุ่ม 57">
                <a:extLst>
                  <a:ext uri="{FF2B5EF4-FFF2-40B4-BE49-F238E27FC236}">
                    <a16:creationId xmlns:a16="http://schemas.microsoft.com/office/drawing/2014/main" id="{1C3A7E20-6BC3-4497-9D42-67A7DA80BC64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60" name="สี่เหลี่ยมผืนผ้า 59">
                  <a:extLst>
                    <a:ext uri="{FF2B5EF4-FFF2-40B4-BE49-F238E27FC236}">
                      <a16:creationId xmlns:a16="http://schemas.microsoft.com/office/drawing/2014/main" id="{7CA15580-B095-4C46-AC3A-5F95B930618E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1" name="Google Shape;541;p20">
                  <a:extLst>
                    <a:ext uri="{FF2B5EF4-FFF2-40B4-BE49-F238E27FC236}">
                      <a16:creationId xmlns:a16="http://schemas.microsoft.com/office/drawing/2014/main" id="{E1AC2488-7634-4BD9-B291-19329E875C04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542;p20">
                  <a:extLst>
                    <a:ext uri="{FF2B5EF4-FFF2-40B4-BE49-F238E27FC236}">
                      <a16:creationId xmlns:a16="http://schemas.microsoft.com/office/drawing/2014/main" id="{8A1E6A4F-85AF-4827-A805-B9A9244A285D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" name="Google Shape;543;p20">
                  <a:extLst>
                    <a:ext uri="{FF2B5EF4-FFF2-40B4-BE49-F238E27FC236}">
                      <a16:creationId xmlns:a16="http://schemas.microsoft.com/office/drawing/2014/main" id="{C9E9D2E8-8680-41A9-8FA3-911B558AE4DE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" name="Google Shape;544;p20">
                  <a:extLst>
                    <a:ext uri="{FF2B5EF4-FFF2-40B4-BE49-F238E27FC236}">
                      <a16:creationId xmlns:a16="http://schemas.microsoft.com/office/drawing/2014/main" id="{F922DB55-F62A-4FF2-8C87-02C6F903482B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" name="Google Shape;545;p20">
                  <a:extLst>
                    <a:ext uri="{FF2B5EF4-FFF2-40B4-BE49-F238E27FC236}">
                      <a16:creationId xmlns:a16="http://schemas.microsoft.com/office/drawing/2014/main" id="{E1A36169-4963-4737-8FDD-6F4D2420FEE6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" name="Google Shape;546;p20">
                  <a:extLst>
                    <a:ext uri="{FF2B5EF4-FFF2-40B4-BE49-F238E27FC236}">
                      <a16:creationId xmlns:a16="http://schemas.microsoft.com/office/drawing/2014/main" id="{F069D012-9D60-4173-BB8E-0E08C1A39CDF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" name="Google Shape;547;p20">
                  <a:extLst>
                    <a:ext uri="{FF2B5EF4-FFF2-40B4-BE49-F238E27FC236}">
                      <a16:creationId xmlns:a16="http://schemas.microsoft.com/office/drawing/2014/main" id="{3319D4C7-2A7D-4513-8A1C-F011461997D7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8" name="Google Shape;548;p20">
                  <a:extLst>
                    <a:ext uri="{FF2B5EF4-FFF2-40B4-BE49-F238E27FC236}">
                      <a16:creationId xmlns:a16="http://schemas.microsoft.com/office/drawing/2014/main" id="{7E5E3A03-519D-4CFF-B9B0-DBC24B43C75A}"/>
                    </a:ext>
                  </a:extLst>
                </p:cNvPr>
                <p:cNvCxnSpPr>
                  <a:stCxn id="61" idx="2"/>
                  <a:endCxn id="62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oogle Shape;549;p20">
                  <a:extLst>
                    <a:ext uri="{FF2B5EF4-FFF2-40B4-BE49-F238E27FC236}">
                      <a16:creationId xmlns:a16="http://schemas.microsoft.com/office/drawing/2014/main" id="{953BFD0B-48FB-4CA2-AFB4-3E72E77D9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oogle Shape;550;p20">
                  <a:extLst>
                    <a:ext uri="{FF2B5EF4-FFF2-40B4-BE49-F238E27FC236}">
                      <a16:creationId xmlns:a16="http://schemas.microsoft.com/office/drawing/2014/main" id="{3C95AD38-2889-430E-895E-69737E560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oogle Shape;551;p20">
                  <a:extLst>
                    <a:ext uri="{FF2B5EF4-FFF2-40B4-BE49-F238E27FC236}">
                      <a16:creationId xmlns:a16="http://schemas.microsoft.com/office/drawing/2014/main" id="{CB30C1AA-D100-497E-B924-101C4252D042}"/>
                    </a:ext>
                  </a:extLst>
                </p:cNvPr>
                <p:cNvCxnSpPr>
                  <a:stCxn id="63" idx="2"/>
                  <a:endCxn id="66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oogle Shape;552;p20">
                  <a:extLst>
                    <a:ext uri="{FF2B5EF4-FFF2-40B4-BE49-F238E27FC236}">
                      <a16:creationId xmlns:a16="http://schemas.microsoft.com/office/drawing/2014/main" id="{AD3BB819-ABB7-4AAE-AD24-DEE1E478FC6A}"/>
                    </a:ext>
                  </a:extLst>
                </p:cNvPr>
                <p:cNvCxnSpPr>
                  <a:stCxn id="64" idx="2"/>
                  <a:endCxn id="65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3" name="Google Shape;553;p20">
                  <a:extLst>
                    <a:ext uri="{FF2B5EF4-FFF2-40B4-BE49-F238E27FC236}">
                      <a16:creationId xmlns:a16="http://schemas.microsoft.com/office/drawing/2014/main" id="{1E54CF70-BDB4-422C-9C78-663509CAEB20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74" name="Google Shape;554;p20">
                  <a:extLst>
                    <a:ext uri="{FF2B5EF4-FFF2-40B4-BE49-F238E27FC236}">
                      <a16:creationId xmlns:a16="http://schemas.microsoft.com/office/drawing/2014/main" id="{95DECC9E-0489-4671-8FA3-E74A0E8AFA51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75" name="Google Shape;555;p20">
                  <a:extLst>
                    <a:ext uri="{FF2B5EF4-FFF2-40B4-BE49-F238E27FC236}">
                      <a16:creationId xmlns:a16="http://schemas.microsoft.com/office/drawing/2014/main" id="{E105C695-E49E-4755-8A26-0EC50EA59F97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76" name="Google Shape;556;p20">
                  <a:extLst>
                    <a:ext uri="{FF2B5EF4-FFF2-40B4-BE49-F238E27FC236}">
                      <a16:creationId xmlns:a16="http://schemas.microsoft.com/office/drawing/2014/main" id="{37B2C02E-77B3-4EC8-9CFA-B6B64CC80682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77" name="Google Shape;557;p20">
                  <a:extLst>
                    <a:ext uri="{FF2B5EF4-FFF2-40B4-BE49-F238E27FC236}">
                      <a16:creationId xmlns:a16="http://schemas.microsoft.com/office/drawing/2014/main" id="{A229EF55-0927-4D6F-A877-BE7950C93F27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78" name="Google Shape;558;p20">
                  <a:extLst>
                    <a:ext uri="{FF2B5EF4-FFF2-40B4-BE49-F238E27FC236}">
                      <a16:creationId xmlns:a16="http://schemas.microsoft.com/office/drawing/2014/main" id="{843E4FF4-DD77-4277-A134-43B8E9F53FBF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79" name="Google Shape;559;p20">
                  <a:extLst>
                    <a:ext uri="{FF2B5EF4-FFF2-40B4-BE49-F238E27FC236}">
                      <a16:creationId xmlns:a16="http://schemas.microsoft.com/office/drawing/2014/main" id="{CD7A629F-5D88-475B-BE81-0D5981FF6E10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" name="Google Shape;560;p20">
                  <a:extLst>
                    <a:ext uri="{FF2B5EF4-FFF2-40B4-BE49-F238E27FC236}">
                      <a16:creationId xmlns:a16="http://schemas.microsoft.com/office/drawing/2014/main" id="{515B9E79-70C3-4CE5-8C2B-D2A7851EC0E1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81" name="Google Shape;561;p20">
                  <a:extLst>
                    <a:ext uri="{FF2B5EF4-FFF2-40B4-BE49-F238E27FC236}">
                      <a16:creationId xmlns:a16="http://schemas.microsoft.com/office/drawing/2014/main" id="{58EADD14-A3ED-4F0A-8CB8-6AE699C744ED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82" name="Google Shape;562;p20">
                  <a:extLst>
                    <a:ext uri="{FF2B5EF4-FFF2-40B4-BE49-F238E27FC236}">
                      <a16:creationId xmlns:a16="http://schemas.microsoft.com/office/drawing/2014/main" id="{18F0CCB9-AE10-43F3-9BC7-66635F55B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Google Shape;565;p20">
                  <a:extLst>
                    <a:ext uri="{FF2B5EF4-FFF2-40B4-BE49-F238E27FC236}">
                      <a16:creationId xmlns:a16="http://schemas.microsoft.com/office/drawing/2014/main" id="{B77791B6-1E57-4B3D-AEE1-C737B76BCBDA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84" name="Google Shape;566;p20">
                  <a:extLst>
                    <a:ext uri="{FF2B5EF4-FFF2-40B4-BE49-F238E27FC236}">
                      <a16:creationId xmlns:a16="http://schemas.microsoft.com/office/drawing/2014/main" id="{943127DC-0E36-4DE0-BE90-FC5D00477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Google Shape;567;p20">
                  <a:extLst>
                    <a:ext uri="{FF2B5EF4-FFF2-40B4-BE49-F238E27FC236}">
                      <a16:creationId xmlns:a16="http://schemas.microsoft.com/office/drawing/2014/main" id="{7B401E08-C524-4EFA-86E8-B37901E5C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Google Shape;563;p20">
                  <a:extLst>
                    <a:ext uri="{FF2B5EF4-FFF2-40B4-BE49-F238E27FC236}">
                      <a16:creationId xmlns:a16="http://schemas.microsoft.com/office/drawing/2014/main" id="{DF61D63B-73B7-4865-BF83-787A445576F8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7" name="Google Shape;564;p20">
                  <a:extLst>
                    <a:ext uri="{FF2B5EF4-FFF2-40B4-BE49-F238E27FC236}">
                      <a16:creationId xmlns:a16="http://schemas.microsoft.com/office/drawing/2014/main" id="{0C2AE6EB-F193-465A-BD32-1781319321C3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88" name="ลูกศรเชื่อมต่อแบบตรง 87">
                  <a:extLst>
                    <a:ext uri="{FF2B5EF4-FFF2-40B4-BE49-F238E27FC236}">
                      <a16:creationId xmlns:a16="http://schemas.microsoft.com/office/drawing/2014/main" id="{D5F131F5-9828-4B6E-930A-0A54A46454AC}"/>
                    </a:ext>
                  </a:extLst>
                </p:cNvPr>
                <p:cNvCxnSpPr>
                  <a:cxnSpLocks/>
                  <a:stCxn id="78" idx="2"/>
                  <a:endCxn id="86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89" name="Google Shape;563;p20">
                  <a:extLst>
                    <a:ext uri="{FF2B5EF4-FFF2-40B4-BE49-F238E27FC236}">
                      <a16:creationId xmlns:a16="http://schemas.microsoft.com/office/drawing/2014/main" id="{19E95E7E-7544-4E8E-B3B8-F088BD5CFDEA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0" name="Google Shape;564;p20">
                  <a:extLst>
                    <a:ext uri="{FF2B5EF4-FFF2-40B4-BE49-F238E27FC236}">
                      <a16:creationId xmlns:a16="http://schemas.microsoft.com/office/drawing/2014/main" id="{E46B31F4-BB64-4680-8E0B-B5A83E1ED1DF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91" name="Google Shape;564;p20">
                  <a:extLst>
                    <a:ext uri="{FF2B5EF4-FFF2-40B4-BE49-F238E27FC236}">
                      <a16:creationId xmlns:a16="http://schemas.microsoft.com/office/drawing/2014/main" id="{E7CE0018-E6B3-43AD-AB7C-67E49A3FD617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</a:p>
              </p:txBody>
            </p:sp>
            <p:sp>
              <p:nvSpPr>
                <p:cNvPr id="92" name="Google Shape;564;p20">
                  <a:extLst>
                    <a:ext uri="{FF2B5EF4-FFF2-40B4-BE49-F238E27FC236}">
                      <a16:creationId xmlns:a16="http://schemas.microsoft.com/office/drawing/2014/main" id="{99EF0051-881A-4ABD-8868-1C6FD1374F6D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93" name="รูปภาพ 92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A456CD96-83D2-454E-B308-C772D9EC4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94" name="Google Shape;558;p20">
                  <a:extLst>
                    <a:ext uri="{FF2B5EF4-FFF2-40B4-BE49-F238E27FC236}">
                      <a16:creationId xmlns:a16="http://schemas.microsoft.com/office/drawing/2014/main" id="{1F90513D-4FE4-4917-A258-24301E2F2561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59" name="ตัวเชื่อมต่อ: หักมุม 58">
                <a:extLst>
                  <a:ext uri="{FF2B5EF4-FFF2-40B4-BE49-F238E27FC236}">
                    <a16:creationId xmlns:a16="http://schemas.microsoft.com/office/drawing/2014/main" id="{52B8318B-4DF6-4035-BD4F-E8D63515DD1B}"/>
                  </a:ext>
                </a:extLst>
              </p:cNvPr>
              <p:cNvCxnSpPr>
                <a:stCxn id="93" idx="3"/>
                <a:endCxn id="74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7" name="ลูกศรเชื่อมต่อแบบตรง 56">
              <a:extLst>
                <a:ext uri="{FF2B5EF4-FFF2-40B4-BE49-F238E27FC236}">
                  <a16:creationId xmlns:a16="http://schemas.microsoft.com/office/drawing/2014/main" id="{AB508E09-B170-4180-9267-326003ED000D}"/>
                </a:ext>
              </a:extLst>
            </p:cNvPr>
            <p:cNvCxnSpPr>
              <a:stCxn id="89" idx="3"/>
              <a:endCxn id="93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3718AE-50CA-4F87-B1F0-646B7BB9C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B83E278F-0459-42AD-B149-7DB6657B8B40}"/>
              </a:ext>
            </a:extLst>
          </p:cNvPr>
          <p:cNvGrpSpPr/>
          <p:nvPr/>
        </p:nvGrpSpPr>
        <p:grpSpPr>
          <a:xfrm>
            <a:off x="5642721" y="3446032"/>
            <a:ext cx="1045343" cy="617786"/>
            <a:chOff x="823675" y="1030353"/>
            <a:chExt cx="1045343" cy="617786"/>
          </a:xfrm>
        </p:grpSpPr>
        <p:sp>
          <p:nvSpPr>
            <p:cNvPr id="49" name="ดาว: 5 แฉก 48">
              <a:extLst>
                <a:ext uri="{FF2B5EF4-FFF2-40B4-BE49-F238E27FC236}">
                  <a16:creationId xmlns:a16="http://schemas.microsoft.com/office/drawing/2014/main" id="{FA02320F-137E-4E5E-963D-682926E6CBD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Google Shape;564;p20">
              <a:extLst>
                <a:ext uri="{FF2B5EF4-FFF2-40B4-BE49-F238E27FC236}">
                  <a16:creationId xmlns:a16="http://schemas.microsoft.com/office/drawing/2014/main" id="{C3DD7265-0D86-40B8-9EDA-0A743AE76EE6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บันทึกการปลูก</a:t>
              </a:r>
            </a:p>
          </p:txBody>
        </p:sp>
      </p:grp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7AD279F5-F41A-4D03-8DE1-9E0156A6FAF7}"/>
              </a:ext>
            </a:extLst>
          </p:cNvPr>
          <p:cNvGrpSpPr/>
          <p:nvPr/>
        </p:nvGrpSpPr>
        <p:grpSpPr>
          <a:xfrm>
            <a:off x="5642720" y="3448672"/>
            <a:ext cx="1045343" cy="617786"/>
            <a:chOff x="823675" y="1030353"/>
            <a:chExt cx="1045343" cy="617786"/>
          </a:xfrm>
        </p:grpSpPr>
        <p:sp>
          <p:nvSpPr>
            <p:cNvPr id="47" name="ดาว: 5 แฉก 46">
              <a:extLst>
                <a:ext uri="{FF2B5EF4-FFF2-40B4-BE49-F238E27FC236}">
                  <a16:creationId xmlns:a16="http://schemas.microsoft.com/office/drawing/2014/main" id="{6DFCB978-1F2B-4837-9325-C5274C576AD8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Google Shape;564;p20">
              <a:extLst>
                <a:ext uri="{FF2B5EF4-FFF2-40B4-BE49-F238E27FC236}">
                  <a16:creationId xmlns:a16="http://schemas.microsoft.com/office/drawing/2014/main" id="{CF273F16-7F93-4D82-B636-5638A8569FCD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บันทึกการดูแล</a:t>
              </a:r>
            </a:p>
          </p:txBody>
        </p:sp>
      </p:grpSp>
      <p:grpSp>
        <p:nvGrpSpPr>
          <p:cNvPr id="52" name="กลุ่ม 51">
            <a:extLst>
              <a:ext uri="{FF2B5EF4-FFF2-40B4-BE49-F238E27FC236}">
                <a16:creationId xmlns:a16="http://schemas.microsoft.com/office/drawing/2014/main" id="{6F66AE87-1C87-40F0-9968-55F3ACDAF9A8}"/>
              </a:ext>
            </a:extLst>
          </p:cNvPr>
          <p:cNvGrpSpPr/>
          <p:nvPr/>
        </p:nvGrpSpPr>
        <p:grpSpPr>
          <a:xfrm>
            <a:off x="5642719" y="3446032"/>
            <a:ext cx="1045343" cy="617786"/>
            <a:chOff x="823675" y="1030353"/>
            <a:chExt cx="1045343" cy="617786"/>
          </a:xfrm>
        </p:grpSpPr>
        <p:sp>
          <p:nvSpPr>
            <p:cNvPr id="53" name="ดาว: 5 แฉก 52">
              <a:extLst>
                <a:ext uri="{FF2B5EF4-FFF2-40B4-BE49-F238E27FC236}">
                  <a16:creationId xmlns:a16="http://schemas.microsoft.com/office/drawing/2014/main" id="{8C167DD0-99D7-48CB-B3B2-9B39E817662A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Google Shape;564;p20">
              <a:extLst>
                <a:ext uri="{FF2B5EF4-FFF2-40B4-BE49-F238E27FC236}">
                  <a16:creationId xmlns:a16="http://schemas.microsoft.com/office/drawing/2014/main" id="{CDF87E6D-4AAB-47FB-AA02-A6F595A4850D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บันทึกปัญหา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930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0.00216 L -0.00156 -0.1929 L -0.14531 -0.38766 L -0.14826 -0.58241 " pathEditMode="relative" ptsTypes="AAAA">
                                      <p:cBhvr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0.00216 L -0.00156 -0.19291 L -0.14531 -0.38766 L -0.14826 -0.58241 " pathEditMode="relative" rAng="0" ptsTypes="AAAA">
                                      <p:cBhvr>
                                        <p:cTn id="1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3" y="-2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0.00216 L -0.00156 -0.1929 L -0.14531 -0.38766 L -0.14826 -0.58241 " pathEditMode="relative" rAng="0" ptsTypes="AAAA">
                                      <p:cBhvr>
                                        <p:cTn id="28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3" y="-2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84CF6A3E-065D-4913-A51A-55D539B845D6}"/>
              </a:ext>
            </a:extLst>
          </p:cNvPr>
          <p:cNvGrpSpPr/>
          <p:nvPr/>
        </p:nvGrpSpPr>
        <p:grpSpPr>
          <a:xfrm>
            <a:off x="225632" y="159730"/>
            <a:ext cx="9308912" cy="6656502"/>
            <a:chOff x="1879779" y="583095"/>
            <a:chExt cx="5766173" cy="4123204"/>
          </a:xfrm>
        </p:grpSpPr>
        <p:grpSp>
          <p:nvGrpSpPr>
            <p:cNvPr id="108" name="กลุ่ม 107">
              <a:extLst>
                <a:ext uri="{FF2B5EF4-FFF2-40B4-BE49-F238E27FC236}">
                  <a16:creationId xmlns:a16="http://schemas.microsoft.com/office/drawing/2014/main" id="{5BE32089-00AF-4437-8D5B-0FB52E49C88D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110" name="กลุ่ม 109">
                <a:extLst>
                  <a:ext uri="{FF2B5EF4-FFF2-40B4-BE49-F238E27FC236}">
                    <a16:creationId xmlns:a16="http://schemas.microsoft.com/office/drawing/2014/main" id="{9B837C7D-B145-41C3-A75F-73262546AD13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112" name="สี่เหลี่ยมผืนผ้า 111">
                  <a:extLst>
                    <a:ext uri="{FF2B5EF4-FFF2-40B4-BE49-F238E27FC236}">
                      <a16:creationId xmlns:a16="http://schemas.microsoft.com/office/drawing/2014/main" id="{B7329BA5-2A8E-43B0-A17F-B6AB8922195F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13" name="Google Shape;541;p20">
                  <a:extLst>
                    <a:ext uri="{FF2B5EF4-FFF2-40B4-BE49-F238E27FC236}">
                      <a16:creationId xmlns:a16="http://schemas.microsoft.com/office/drawing/2014/main" id="{5C928683-5AC2-4D8A-B00A-17AA5811A1C0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" name="Google Shape;542;p20">
                  <a:extLst>
                    <a:ext uri="{FF2B5EF4-FFF2-40B4-BE49-F238E27FC236}">
                      <a16:creationId xmlns:a16="http://schemas.microsoft.com/office/drawing/2014/main" id="{6F659A09-284F-4893-A50E-E184E357893D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5" name="Google Shape;543;p20">
                  <a:extLst>
                    <a:ext uri="{FF2B5EF4-FFF2-40B4-BE49-F238E27FC236}">
                      <a16:creationId xmlns:a16="http://schemas.microsoft.com/office/drawing/2014/main" id="{A0CA2D78-9A27-4CD2-A56C-F4FAB79800F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6" name="Google Shape;544;p20">
                  <a:extLst>
                    <a:ext uri="{FF2B5EF4-FFF2-40B4-BE49-F238E27FC236}">
                      <a16:creationId xmlns:a16="http://schemas.microsoft.com/office/drawing/2014/main" id="{6E7051D5-B44D-46E2-AE48-9F72A5A70B87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" name="Google Shape;545;p20">
                  <a:extLst>
                    <a:ext uri="{FF2B5EF4-FFF2-40B4-BE49-F238E27FC236}">
                      <a16:creationId xmlns:a16="http://schemas.microsoft.com/office/drawing/2014/main" id="{F342E1BA-C48B-46B9-ADC3-351C4D92A0D7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8" name="Google Shape;546;p20">
                  <a:extLst>
                    <a:ext uri="{FF2B5EF4-FFF2-40B4-BE49-F238E27FC236}">
                      <a16:creationId xmlns:a16="http://schemas.microsoft.com/office/drawing/2014/main" id="{C55AE679-4F8C-4A43-9155-C209AF8EA616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9" name="Google Shape;547;p20">
                  <a:extLst>
                    <a:ext uri="{FF2B5EF4-FFF2-40B4-BE49-F238E27FC236}">
                      <a16:creationId xmlns:a16="http://schemas.microsoft.com/office/drawing/2014/main" id="{86EC863C-A01E-45CD-BE4A-D440BEDB657A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20" name="Google Shape;548;p20">
                  <a:extLst>
                    <a:ext uri="{FF2B5EF4-FFF2-40B4-BE49-F238E27FC236}">
                      <a16:creationId xmlns:a16="http://schemas.microsoft.com/office/drawing/2014/main" id="{0739809E-EF82-419F-9C74-03505297E8C2}"/>
                    </a:ext>
                  </a:extLst>
                </p:cNvPr>
                <p:cNvCxnSpPr>
                  <a:stCxn id="113" idx="2"/>
                  <a:endCxn id="114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oogle Shape;549;p20">
                  <a:extLst>
                    <a:ext uri="{FF2B5EF4-FFF2-40B4-BE49-F238E27FC236}">
                      <a16:creationId xmlns:a16="http://schemas.microsoft.com/office/drawing/2014/main" id="{E9B09A30-E073-4717-9921-ADCBB21AD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Google Shape;550;p20">
                  <a:extLst>
                    <a:ext uri="{FF2B5EF4-FFF2-40B4-BE49-F238E27FC236}">
                      <a16:creationId xmlns:a16="http://schemas.microsoft.com/office/drawing/2014/main" id="{BEA51C80-3427-4E52-8EF1-8B83AB2A9D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Google Shape;551;p20">
                  <a:extLst>
                    <a:ext uri="{FF2B5EF4-FFF2-40B4-BE49-F238E27FC236}">
                      <a16:creationId xmlns:a16="http://schemas.microsoft.com/office/drawing/2014/main" id="{F1F5A6D5-20AA-4D20-9C2C-611384418F36}"/>
                    </a:ext>
                  </a:extLst>
                </p:cNvPr>
                <p:cNvCxnSpPr>
                  <a:stCxn id="115" idx="2"/>
                  <a:endCxn id="118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Google Shape;552;p20">
                  <a:extLst>
                    <a:ext uri="{FF2B5EF4-FFF2-40B4-BE49-F238E27FC236}">
                      <a16:creationId xmlns:a16="http://schemas.microsoft.com/office/drawing/2014/main" id="{E1FC7329-2472-435F-ABB1-28997D7FBF27}"/>
                    </a:ext>
                  </a:extLst>
                </p:cNvPr>
                <p:cNvCxnSpPr>
                  <a:stCxn id="116" idx="2"/>
                  <a:endCxn id="117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25" name="Google Shape;553;p20">
                  <a:extLst>
                    <a:ext uri="{FF2B5EF4-FFF2-40B4-BE49-F238E27FC236}">
                      <a16:creationId xmlns:a16="http://schemas.microsoft.com/office/drawing/2014/main" id="{A3BDB7BA-3B21-42E4-99AD-8A0FE1C109F4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6" name="Google Shape;554;p20">
                  <a:extLst>
                    <a:ext uri="{FF2B5EF4-FFF2-40B4-BE49-F238E27FC236}">
                      <a16:creationId xmlns:a16="http://schemas.microsoft.com/office/drawing/2014/main" id="{906BE02F-3A8B-4C96-B0CB-A4CE86506B25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7" name="Google Shape;555;p20">
                  <a:extLst>
                    <a:ext uri="{FF2B5EF4-FFF2-40B4-BE49-F238E27FC236}">
                      <a16:creationId xmlns:a16="http://schemas.microsoft.com/office/drawing/2014/main" id="{14433426-1870-4EFA-9616-EC6E9836E7A9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8" name="Google Shape;556;p20">
                  <a:extLst>
                    <a:ext uri="{FF2B5EF4-FFF2-40B4-BE49-F238E27FC236}">
                      <a16:creationId xmlns:a16="http://schemas.microsoft.com/office/drawing/2014/main" id="{26690A63-9AE6-4654-82D5-236EE3492A02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9" name="Google Shape;557;p20">
                  <a:extLst>
                    <a:ext uri="{FF2B5EF4-FFF2-40B4-BE49-F238E27FC236}">
                      <a16:creationId xmlns:a16="http://schemas.microsoft.com/office/drawing/2014/main" id="{11D0D393-5E3F-4691-AEA2-0C996D2A10A6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30" name="Google Shape;558;p20">
                  <a:extLst>
                    <a:ext uri="{FF2B5EF4-FFF2-40B4-BE49-F238E27FC236}">
                      <a16:creationId xmlns:a16="http://schemas.microsoft.com/office/drawing/2014/main" id="{78CB8A4D-D9C0-4D85-90D2-652F5897F64C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31" name="Google Shape;559;p20">
                  <a:extLst>
                    <a:ext uri="{FF2B5EF4-FFF2-40B4-BE49-F238E27FC236}">
                      <a16:creationId xmlns:a16="http://schemas.microsoft.com/office/drawing/2014/main" id="{DA16146B-2B7E-4A5C-84F2-B5906048969C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2" name="Google Shape;560;p20">
                  <a:extLst>
                    <a:ext uri="{FF2B5EF4-FFF2-40B4-BE49-F238E27FC236}">
                      <a16:creationId xmlns:a16="http://schemas.microsoft.com/office/drawing/2014/main" id="{F2CB4176-B530-422C-90C4-6CDF364C8C0E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33" name="Google Shape;561;p20">
                  <a:extLst>
                    <a:ext uri="{FF2B5EF4-FFF2-40B4-BE49-F238E27FC236}">
                      <a16:creationId xmlns:a16="http://schemas.microsoft.com/office/drawing/2014/main" id="{88324003-DE9C-4183-B4BA-A0380404DDF4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34" name="Google Shape;562;p20">
                  <a:extLst>
                    <a:ext uri="{FF2B5EF4-FFF2-40B4-BE49-F238E27FC236}">
                      <a16:creationId xmlns:a16="http://schemas.microsoft.com/office/drawing/2014/main" id="{A44F3A1D-B1D4-461F-9169-2E4445CD6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Google Shape;565;p20">
                  <a:extLst>
                    <a:ext uri="{FF2B5EF4-FFF2-40B4-BE49-F238E27FC236}">
                      <a16:creationId xmlns:a16="http://schemas.microsoft.com/office/drawing/2014/main" id="{B0EF8C76-218E-43D6-8AD8-3D915FE56918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36" name="Google Shape;566;p20">
                  <a:extLst>
                    <a:ext uri="{FF2B5EF4-FFF2-40B4-BE49-F238E27FC236}">
                      <a16:creationId xmlns:a16="http://schemas.microsoft.com/office/drawing/2014/main" id="{196BA75C-4AAA-4BD8-97AE-76A4CDAF8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Google Shape;567;p20">
                  <a:extLst>
                    <a:ext uri="{FF2B5EF4-FFF2-40B4-BE49-F238E27FC236}">
                      <a16:creationId xmlns:a16="http://schemas.microsoft.com/office/drawing/2014/main" id="{446E2D32-637D-4784-BB91-22411219B4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8" name="Google Shape;563;p20">
                  <a:extLst>
                    <a:ext uri="{FF2B5EF4-FFF2-40B4-BE49-F238E27FC236}">
                      <a16:creationId xmlns:a16="http://schemas.microsoft.com/office/drawing/2014/main" id="{036ACF34-6F0C-4EBA-A2E1-596B4C41854E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9" name="Google Shape;564;p20">
                  <a:extLst>
                    <a:ext uri="{FF2B5EF4-FFF2-40B4-BE49-F238E27FC236}">
                      <a16:creationId xmlns:a16="http://schemas.microsoft.com/office/drawing/2014/main" id="{6E87D031-8C40-4AF0-9DDC-07E0E645C81B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40" name="ลูกศรเชื่อมต่อแบบตรง 139">
                  <a:extLst>
                    <a:ext uri="{FF2B5EF4-FFF2-40B4-BE49-F238E27FC236}">
                      <a16:creationId xmlns:a16="http://schemas.microsoft.com/office/drawing/2014/main" id="{4CBBBAFA-B07D-4CC8-BA59-86716A5A6C3D}"/>
                    </a:ext>
                  </a:extLst>
                </p:cNvPr>
                <p:cNvCxnSpPr>
                  <a:cxnSpLocks/>
                  <a:stCxn id="130" idx="2"/>
                  <a:endCxn id="138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141" name="Google Shape;563;p20">
                  <a:extLst>
                    <a:ext uri="{FF2B5EF4-FFF2-40B4-BE49-F238E27FC236}">
                      <a16:creationId xmlns:a16="http://schemas.microsoft.com/office/drawing/2014/main" id="{D448A1B5-6846-4F13-A46C-CE711DA982FE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2" name="Google Shape;564;p20">
                  <a:extLst>
                    <a:ext uri="{FF2B5EF4-FFF2-40B4-BE49-F238E27FC236}">
                      <a16:creationId xmlns:a16="http://schemas.microsoft.com/office/drawing/2014/main" id="{2EE44033-A803-4F46-BE20-D61ED4809F38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43" name="Google Shape;564;p20">
                  <a:extLst>
                    <a:ext uri="{FF2B5EF4-FFF2-40B4-BE49-F238E27FC236}">
                      <a16:creationId xmlns:a16="http://schemas.microsoft.com/office/drawing/2014/main" id="{BBD16CCF-06A9-4C07-882A-37D9F22FDFDF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</a:p>
              </p:txBody>
            </p:sp>
            <p:sp>
              <p:nvSpPr>
                <p:cNvPr id="144" name="Google Shape;564;p20">
                  <a:extLst>
                    <a:ext uri="{FF2B5EF4-FFF2-40B4-BE49-F238E27FC236}">
                      <a16:creationId xmlns:a16="http://schemas.microsoft.com/office/drawing/2014/main" id="{4215EA4C-F6FD-453B-9790-8DA3742B8C77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45" name="รูปภาพ 144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67E26DE8-DA7E-4B47-BF10-50C73A527B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146" name="Google Shape;558;p20">
                  <a:extLst>
                    <a:ext uri="{FF2B5EF4-FFF2-40B4-BE49-F238E27FC236}">
                      <a16:creationId xmlns:a16="http://schemas.microsoft.com/office/drawing/2014/main" id="{51E5AF8E-68E2-4643-941B-C63D1512CEBD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111" name="ตัวเชื่อมต่อ: หักมุม 110">
                <a:extLst>
                  <a:ext uri="{FF2B5EF4-FFF2-40B4-BE49-F238E27FC236}">
                    <a16:creationId xmlns:a16="http://schemas.microsoft.com/office/drawing/2014/main" id="{FF9B5A8D-EFDD-4534-A4DD-2814DCC62A38}"/>
                  </a:ext>
                </a:extLst>
              </p:cNvPr>
              <p:cNvCxnSpPr>
                <a:stCxn id="145" idx="3"/>
                <a:endCxn id="126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ลูกศรเชื่อมต่อแบบตรง 108">
              <a:extLst>
                <a:ext uri="{FF2B5EF4-FFF2-40B4-BE49-F238E27FC236}">
                  <a16:creationId xmlns:a16="http://schemas.microsoft.com/office/drawing/2014/main" id="{10DCB305-C88A-45DC-9160-7B9B83E757A3}"/>
                </a:ext>
              </a:extLst>
            </p:cNvPr>
            <p:cNvCxnSpPr>
              <a:stCxn id="141" idx="3"/>
              <a:endCxn id="145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3718AE-50CA-4F87-B1F0-646B7BB9C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B83E278F-0459-42AD-B149-7DB6657B8B40}"/>
              </a:ext>
            </a:extLst>
          </p:cNvPr>
          <p:cNvGrpSpPr/>
          <p:nvPr/>
        </p:nvGrpSpPr>
        <p:grpSpPr>
          <a:xfrm>
            <a:off x="5290158" y="2408908"/>
            <a:ext cx="1045343" cy="617786"/>
            <a:chOff x="823675" y="1030353"/>
            <a:chExt cx="1045343" cy="617786"/>
          </a:xfrm>
        </p:grpSpPr>
        <p:sp>
          <p:nvSpPr>
            <p:cNvPr id="49" name="ดาว: 5 แฉก 48">
              <a:extLst>
                <a:ext uri="{FF2B5EF4-FFF2-40B4-BE49-F238E27FC236}">
                  <a16:creationId xmlns:a16="http://schemas.microsoft.com/office/drawing/2014/main" id="{FA02320F-137E-4E5E-963D-682926E6CBD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Google Shape;564;p20">
              <a:extLst>
                <a:ext uri="{FF2B5EF4-FFF2-40B4-BE49-F238E27FC236}">
                  <a16:creationId xmlns:a16="http://schemas.microsoft.com/office/drawing/2014/main" id="{C3DD7265-0D86-40B8-9EDA-0A743AE76EE6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QR Code</a:t>
              </a:r>
              <a:endParaRPr lang="th-TH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58" name="กลุ่ม 57">
            <a:extLst>
              <a:ext uri="{FF2B5EF4-FFF2-40B4-BE49-F238E27FC236}">
                <a16:creationId xmlns:a16="http://schemas.microsoft.com/office/drawing/2014/main" id="{217D3C20-6F0B-47E5-9EC8-476CA7424925}"/>
              </a:ext>
            </a:extLst>
          </p:cNvPr>
          <p:cNvGrpSpPr/>
          <p:nvPr/>
        </p:nvGrpSpPr>
        <p:grpSpPr>
          <a:xfrm>
            <a:off x="1660694" y="2312361"/>
            <a:ext cx="1045343" cy="617786"/>
            <a:chOff x="823675" y="1030353"/>
            <a:chExt cx="1045343" cy="617786"/>
          </a:xfrm>
        </p:grpSpPr>
        <p:sp>
          <p:nvSpPr>
            <p:cNvPr id="59" name="ดาว: 5 แฉก 58">
              <a:extLst>
                <a:ext uri="{FF2B5EF4-FFF2-40B4-BE49-F238E27FC236}">
                  <a16:creationId xmlns:a16="http://schemas.microsoft.com/office/drawing/2014/main" id="{D6F44EFB-47F5-49AF-B88B-D51041C0F76B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0" name="Google Shape;564;p20">
              <a:extLst>
                <a:ext uri="{FF2B5EF4-FFF2-40B4-BE49-F238E27FC236}">
                  <a16:creationId xmlns:a16="http://schemas.microsoft.com/office/drawing/2014/main" id="{48C6049B-8D35-49D0-8AB4-BDD1AA936635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แสกน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QR Code</a:t>
              </a:r>
              <a:endParaRPr lang="th-TH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B94097F8-C352-4AD1-8BD6-D77F032F7EB1}"/>
              </a:ext>
            </a:extLst>
          </p:cNvPr>
          <p:cNvGrpSpPr/>
          <p:nvPr/>
        </p:nvGrpSpPr>
        <p:grpSpPr>
          <a:xfrm>
            <a:off x="3606551" y="2350994"/>
            <a:ext cx="1045343" cy="617786"/>
            <a:chOff x="823675" y="1030353"/>
            <a:chExt cx="1045343" cy="617786"/>
          </a:xfrm>
        </p:grpSpPr>
        <p:sp>
          <p:nvSpPr>
            <p:cNvPr id="62" name="ดาว: 5 แฉก 61">
              <a:extLst>
                <a:ext uri="{FF2B5EF4-FFF2-40B4-BE49-F238E27FC236}">
                  <a16:creationId xmlns:a16="http://schemas.microsoft.com/office/drawing/2014/main" id="{F297A751-F969-4C9B-9579-83067BF1A78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3" name="Google Shape;564;p20">
              <a:extLst>
                <a:ext uri="{FF2B5EF4-FFF2-40B4-BE49-F238E27FC236}">
                  <a16:creationId xmlns:a16="http://schemas.microsoft.com/office/drawing/2014/main" id="{55E34034-3C9D-45F8-9242-B1F28F8CAAD0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A003</a:t>
              </a:r>
              <a:endParaRPr lang="th-TH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64" name="กลุ่ม 63">
            <a:extLst>
              <a:ext uri="{FF2B5EF4-FFF2-40B4-BE49-F238E27FC236}">
                <a16:creationId xmlns:a16="http://schemas.microsoft.com/office/drawing/2014/main" id="{E45EA159-35DE-4014-9CC6-EB485F7571F1}"/>
              </a:ext>
            </a:extLst>
          </p:cNvPr>
          <p:cNvGrpSpPr/>
          <p:nvPr/>
        </p:nvGrpSpPr>
        <p:grpSpPr>
          <a:xfrm>
            <a:off x="6497886" y="498382"/>
            <a:ext cx="1045343" cy="617786"/>
            <a:chOff x="823675" y="1030353"/>
            <a:chExt cx="1045343" cy="617786"/>
          </a:xfrm>
        </p:grpSpPr>
        <p:sp>
          <p:nvSpPr>
            <p:cNvPr id="65" name="ดาว: 5 แฉก 64">
              <a:extLst>
                <a:ext uri="{FF2B5EF4-FFF2-40B4-BE49-F238E27FC236}">
                  <a16:creationId xmlns:a16="http://schemas.microsoft.com/office/drawing/2014/main" id="{FD1A71F3-FD63-464B-9B9B-B66598BF31DB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6" name="Google Shape;564;p20">
              <a:extLst>
                <a:ext uri="{FF2B5EF4-FFF2-40B4-BE49-F238E27FC236}">
                  <a16:creationId xmlns:a16="http://schemas.microsoft.com/office/drawing/2014/main" id="{E1CFD75F-61D3-4A90-B622-CDEAA7D42A5B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ประวัติผัก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A003</a:t>
              </a:r>
              <a:endParaRPr lang="th-TH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  <p:grpSp>
        <p:nvGrpSpPr>
          <p:cNvPr id="67" name="กลุ่ม 66">
            <a:extLst>
              <a:ext uri="{FF2B5EF4-FFF2-40B4-BE49-F238E27FC236}">
                <a16:creationId xmlns:a16="http://schemas.microsoft.com/office/drawing/2014/main" id="{C5437EF1-6DC0-4105-9B86-A56455BE6446}"/>
              </a:ext>
            </a:extLst>
          </p:cNvPr>
          <p:cNvGrpSpPr/>
          <p:nvPr/>
        </p:nvGrpSpPr>
        <p:grpSpPr>
          <a:xfrm>
            <a:off x="4727151" y="2688948"/>
            <a:ext cx="1045343" cy="617786"/>
            <a:chOff x="823675" y="1030353"/>
            <a:chExt cx="1045343" cy="617786"/>
          </a:xfrm>
        </p:grpSpPr>
        <p:sp>
          <p:nvSpPr>
            <p:cNvPr id="68" name="ดาว: 5 แฉก 67">
              <a:extLst>
                <a:ext uri="{FF2B5EF4-FFF2-40B4-BE49-F238E27FC236}">
                  <a16:creationId xmlns:a16="http://schemas.microsoft.com/office/drawing/2014/main" id="{C4EAA018-FBEB-4135-9656-0FE7FCE759F2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9" name="Google Shape;564;p20">
              <a:extLst>
                <a:ext uri="{FF2B5EF4-FFF2-40B4-BE49-F238E27FC236}">
                  <a16:creationId xmlns:a16="http://schemas.microsoft.com/office/drawing/2014/main" id="{161DE9DE-8EC5-4B14-9E37-6AD50A5C6403}"/>
                </a:ext>
              </a:extLst>
            </p:cNvPr>
            <p:cNvSpPr txBox="1"/>
            <p:nvPr/>
          </p:nvSpPr>
          <p:spPr>
            <a:xfrm>
              <a:off x="823675" y="103035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เว็บของผักกรีนโอ๊กและประวัติผัก </a:t>
              </a:r>
              <a:r>
                <a:rPr lang="en-US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A003</a:t>
              </a:r>
              <a:endParaRPr lang="th-TH" sz="11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260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7778E-7 4.93827E-6 L -2.77778E-7 0.212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2222E-6 2.09877E-6 L 0.21441 2.0987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35 0.00061 L 0.18629 0.00061 L 0.3092 -0.14044 L 0.31667 -0.1497 L 0.3158 -0.36019 " pathEditMode="relative" ptsTypes="AAAAA">
                                      <p:cBhvr>
                                        <p:cTn id="2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73 -0.00401 L 0.0026 0.2142 L -0.13073 0.37377 " pathEditMode="relative" ptsTypes="AAA">
                                      <p:cBhvr>
                                        <p:cTn id="3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3.95062E-6 L -0.29982 0.005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A15BBE-396C-4DB0-912C-2389F1B7C783}"/>
              </a:ext>
            </a:extLst>
          </p:cNvPr>
          <p:cNvGrpSpPr/>
          <p:nvPr/>
        </p:nvGrpSpPr>
        <p:grpSpPr>
          <a:xfrm>
            <a:off x="1462560" y="240939"/>
            <a:ext cx="6522011" cy="4663679"/>
            <a:chOff x="1879779" y="583095"/>
            <a:chExt cx="5766173" cy="4123204"/>
          </a:xfrm>
        </p:grpSpPr>
        <p:grpSp>
          <p:nvGrpSpPr>
            <p:cNvPr id="96" name="กลุ่ม 95">
              <a:extLst>
                <a:ext uri="{FF2B5EF4-FFF2-40B4-BE49-F238E27FC236}">
                  <a16:creationId xmlns:a16="http://schemas.microsoft.com/office/drawing/2014/main" id="{83820D23-9D35-4309-ABB9-1E5114B7DC20}"/>
                </a:ext>
              </a:extLst>
            </p:cNvPr>
            <p:cNvGrpSpPr/>
            <p:nvPr/>
          </p:nvGrpSpPr>
          <p:grpSpPr>
            <a:xfrm>
              <a:off x="1879779" y="583095"/>
              <a:ext cx="5766173" cy="4123204"/>
              <a:chOff x="1879779" y="583095"/>
              <a:chExt cx="5766173" cy="4123204"/>
            </a:xfrm>
          </p:grpSpPr>
          <p:grpSp>
            <p:nvGrpSpPr>
              <p:cNvPr id="98" name="กลุ่ม 97">
                <a:extLst>
                  <a:ext uri="{FF2B5EF4-FFF2-40B4-BE49-F238E27FC236}">
                    <a16:creationId xmlns:a16="http://schemas.microsoft.com/office/drawing/2014/main" id="{00874493-DF20-4D5D-BE90-06DA1833B870}"/>
                  </a:ext>
                </a:extLst>
              </p:cNvPr>
              <p:cNvGrpSpPr/>
              <p:nvPr/>
            </p:nvGrpSpPr>
            <p:grpSpPr>
              <a:xfrm>
                <a:off x="1879779" y="583095"/>
                <a:ext cx="5766173" cy="4123204"/>
                <a:chOff x="1879779" y="583095"/>
                <a:chExt cx="5766173" cy="4123204"/>
              </a:xfrm>
            </p:grpSpPr>
            <p:sp>
              <p:nvSpPr>
                <p:cNvPr id="100" name="สี่เหลี่ยมผืนผ้า 99">
                  <a:extLst>
                    <a:ext uri="{FF2B5EF4-FFF2-40B4-BE49-F238E27FC236}">
                      <a16:creationId xmlns:a16="http://schemas.microsoft.com/office/drawing/2014/main" id="{266A8BB3-22CA-4857-9C3F-5F0ED33D0C91}"/>
                    </a:ext>
                  </a:extLst>
                </p:cNvPr>
                <p:cNvSpPr/>
                <p:nvPr/>
              </p:nvSpPr>
              <p:spPr>
                <a:xfrm>
                  <a:off x="3829204" y="583095"/>
                  <a:ext cx="3816748" cy="326458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01" name="Google Shape;541;p20">
                  <a:extLst>
                    <a:ext uri="{FF2B5EF4-FFF2-40B4-BE49-F238E27FC236}">
                      <a16:creationId xmlns:a16="http://schemas.microsoft.com/office/drawing/2014/main" id="{C13AFA51-160C-465C-BAE0-6D058A37B2D7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826201" y="726127"/>
                  <a:ext cx="524315" cy="5841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" name="Google Shape;542;p20">
                  <a:extLst>
                    <a:ext uri="{FF2B5EF4-FFF2-40B4-BE49-F238E27FC236}">
                      <a16:creationId xmlns:a16="http://schemas.microsoft.com/office/drawing/2014/main" id="{BDD3DF97-5D21-4327-BA82-432873282324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858181" y="1549425"/>
                  <a:ext cx="464338" cy="454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" name="Google Shape;543;p20">
                  <a:extLst>
                    <a:ext uri="{FF2B5EF4-FFF2-40B4-BE49-F238E27FC236}">
                      <a16:creationId xmlns:a16="http://schemas.microsoft.com/office/drawing/2014/main" id="{438186DC-CB0D-4C9F-BFD2-68D6F941961E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666186" y="2096558"/>
                  <a:ext cx="524314" cy="456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4" name="Google Shape;544;p20">
                  <a:extLst>
                    <a:ext uri="{FF2B5EF4-FFF2-40B4-BE49-F238E27FC236}">
                      <a16:creationId xmlns:a16="http://schemas.microsoft.com/office/drawing/2014/main" id="{D816BA3B-35EB-4BF7-A224-219210F07E61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084128" y="2116624"/>
                  <a:ext cx="524314" cy="4435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" name="Google Shape;545;p20">
                  <a:extLst>
                    <a:ext uri="{FF2B5EF4-FFF2-40B4-BE49-F238E27FC236}">
                      <a16:creationId xmlns:a16="http://schemas.microsoft.com/office/drawing/2014/main" id="{E7B0EF43-0A27-4FDC-AD3F-1E28B9EA58E6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069830" y="2912662"/>
                  <a:ext cx="564135" cy="5711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" name="Google Shape;546;p20">
                  <a:extLst>
                    <a:ext uri="{FF2B5EF4-FFF2-40B4-BE49-F238E27FC236}">
                      <a16:creationId xmlns:a16="http://schemas.microsoft.com/office/drawing/2014/main" id="{5450D43D-7BC1-45CC-9496-5DC4F43898FF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675807" y="2912662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7" name="Google Shape;547;p20">
                  <a:extLst>
                    <a:ext uri="{FF2B5EF4-FFF2-40B4-BE49-F238E27FC236}">
                      <a16:creationId xmlns:a16="http://schemas.microsoft.com/office/drawing/2014/main" id="{A4800BFD-4CF0-4A93-85D8-097A4B67921E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119014" y="2072949"/>
                  <a:ext cx="362241" cy="3517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8" name="Google Shape;548;p20">
                  <a:extLst>
                    <a:ext uri="{FF2B5EF4-FFF2-40B4-BE49-F238E27FC236}">
                      <a16:creationId xmlns:a16="http://schemas.microsoft.com/office/drawing/2014/main" id="{A25A5A18-717C-4822-8A63-0C1FC6ACA469}"/>
                    </a:ext>
                  </a:extLst>
                </p:cNvPr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6088359" y="1310247"/>
                  <a:ext cx="1989" cy="239178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Google Shape;549;p20">
                  <a:extLst>
                    <a:ext uri="{FF2B5EF4-FFF2-40B4-BE49-F238E27FC236}">
                      <a16:creationId xmlns:a16="http://schemas.microsoft.com/office/drawing/2014/main" id="{366D7B47-583B-429C-BF91-EE02E867A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7966" y="1929133"/>
                  <a:ext cx="348219" cy="175127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oogle Shape;550;p20">
                  <a:extLst>
                    <a:ext uri="{FF2B5EF4-FFF2-40B4-BE49-F238E27FC236}">
                      <a16:creationId xmlns:a16="http://schemas.microsoft.com/office/drawing/2014/main" id="{A887BD7D-01A0-4163-BFE0-4ADE26389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85935" y="1921433"/>
                  <a:ext cx="302129" cy="209203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oogle Shape;551;p20">
                  <a:extLst>
                    <a:ext uri="{FF2B5EF4-FFF2-40B4-BE49-F238E27FC236}">
                      <a16:creationId xmlns:a16="http://schemas.microsoft.com/office/drawing/2014/main" id="{C0774FAC-3645-4872-8E1C-81FFC91EBE55}"/>
                    </a:ext>
                  </a:extLst>
                </p:cNvPr>
                <p:cNvCxnSpPr>
                  <a:stCxn id="103" idx="2"/>
                  <a:endCxn id="106" idx="0"/>
                </p:cNvCxnSpPr>
                <p:nvPr/>
              </p:nvCxnSpPr>
              <p:spPr>
                <a:xfrm>
                  <a:off x="6928343" y="2553556"/>
                  <a:ext cx="2986" cy="359106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oogle Shape;552;p20">
                  <a:extLst>
                    <a:ext uri="{FF2B5EF4-FFF2-40B4-BE49-F238E27FC236}">
                      <a16:creationId xmlns:a16="http://schemas.microsoft.com/office/drawing/2014/main" id="{F929B149-BC9F-473A-92D2-21B67A17C58E}"/>
                    </a:ext>
                  </a:extLst>
                </p:cNvPr>
                <p:cNvCxnSpPr>
                  <a:stCxn id="104" idx="2"/>
                  <a:endCxn id="105" idx="0"/>
                </p:cNvCxnSpPr>
                <p:nvPr/>
              </p:nvCxnSpPr>
              <p:spPr>
                <a:xfrm>
                  <a:off x="5346285" y="2560221"/>
                  <a:ext cx="5612" cy="352441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13" name="Google Shape;553;p20">
                  <a:extLst>
                    <a:ext uri="{FF2B5EF4-FFF2-40B4-BE49-F238E27FC236}">
                      <a16:creationId xmlns:a16="http://schemas.microsoft.com/office/drawing/2014/main" id="{1A9A5A28-0E0A-43B9-97F2-9BB575396C4A}"/>
                    </a:ext>
                  </a:extLst>
                </p:cNvPr>
                <p:cNvSpPr txBox="1"/>
                <p:nvPr/>
              </p:nvSpPr>
              <p:spPr>
                <a:xfrm>
                  <a:off x="6381868" y="984086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ฐานข้อมูล MySQL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4" name="Google Shape;554;p20">
                  <a:extLst>
                    <a:ext uri="{FF2B5EF4-FFF2-40B4-BE49-F238E27FC236}">
                      <a16:creationId xmlns:a16="http://schemas.microsoft.com/office/drawing/2014/main" id="{3C3E8D29-7837-4A9C-B6A1-26A3217144C6}"/>
                    </a:ext>
                  </a:extLst>
                </p:cNvPr>
                <p:cNvSpPr txBox="1"/>
                <p:nvPr/>
              </p:nvSpPr>
              <p:spPr>
                <a:xfrm>
                  <a:off x="5254179" y="1695113"/>
                  <a:ext cx="729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API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(Node.js)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5" name="Google Shape;555;p20">
                  <a:extLst>
                    <a:ext uri="{FF2B5EF4-FFF2-40B4-BE49-F238E27FC236}">
                      <a16:creationId xmlns:a16="http://schemas.microsoft.com/office/drawing/2014/main" id="{EC9E8EAD-C140-4218-AF7C-F93E38C6F80D}"/>
                    </a:ext>
                  </a:extLst>
                </p:cNvPr>
                <p:cNvSpPr txBox="1"/>
                <p:nvPr/>
              </p:nvSpPr>
              <p:spPr>
                <a:xfrm>
                  <a:off x="4502257" y="2500523"/>
                  <a:ext cx="918100" cy="4981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Web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(HTML &amp; Vue.js)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6" name="Google Shape;556;p20">
                  <a:extLst>
                    <a:ext uri="{FF2B5EF4-FFF2-40B4-BE49-F238E27FC236}">
                      <a16:creationId xmlns:a16="http://schemas.microsoft.com/office/drawing/2014/main" id="{1EF4E0C7-ADF1-4C63-B733-EB303C29D001}"/>
                    </a:ext>
                  </a:extLst>
                </p:cNvPr>
                <p:cNvSpPr txBox="1"/>
                <p:nvPr/>
              </p:nvSpPr>
              <p:spPr>
                <a:xfrm>
                  <a:off x="6084617" y="2643020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Mobile Application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(Dart &amp; Flutter)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7" name="Google Shape;557;p20">
                  <a:extLst>
                    <a:ext uri="{FF2B5EF4-FFF2-40B4-BE49-F238E27FC236}">
                      <a16:creationId xmlns:a16="http://schemas.microsoft.com/office/drawing/2014/main" id="{EF4DBC3F-F88B-4CD0-8309-CD8BE31C0B47}"/>
                    </a:ext>
                  </a:extLst>
                </p:cNvPr>
                <p:cNvSpPr txBox="1"/>
                <p:nvPr/>
              </p:nvSpPr>
              <p:spPr>
                <a:xfrm>
                  <a:off x="6459469" y="3521963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เกษตรกร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18" name="Google Shape;558;p20">
                  <a:extLst>
                    <a:ext uri="{FF2B5EF4-FFF2-40B4-BE49-F238E27FC236}">
                      <a16:creationId xmlns:a16="http://schemas.microsoft.com/office/drawing/2014/main" id="{D8789ED1-AA15-4EFB-ABF5-2AE73E3ABFC3}"/>
                    </a:ext>
                  </a:extLst>
                </p:cNvPr>
                <p:cNvSpPr txBox="1"/>
                <p:nvPr/>
              </p:nvSpPr>
              <p:spPr>
                <a:xfrm>
                  <a:off x="5027784" y="3529651"/>
                  <a:ext cx="637004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ผู้ดูแลระบบ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19" name="Google Shape;559;p20">
                  <a:extLst>
                    <a:ext uri="{FF2B5EF4-FFF2-40B4-BE49-F238E27FC236}">
                      <a16:creationId xmlns:a16="http://schemas.microsoft.com/office/drawing/2014/main" id="{0F3AEB24-38FE-4ADB-865D-1518FAD119D9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611029" y="1991058"/>
                  <a:ext cx="511041" cy="5321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0" name="Google Shape;560;p20">
                  <a:extLst>
                    <a:ext uri="{FF2B5EF4-FFF2-40B4-BE49-F238E27FC236}">
                      <a16:creationId xmlns:a16="http://schemas.microsoft.com/office/drawing/2014/main" id="{BF9B9BF6-9192-471D-9FC7-9E5986D5F583}"/>
                    </a:ext>
                  </a:extLst>
                </p:cNvPr>
                <p:cNvSpPr txBox="1"/>
                <p:nvPr/>
              </p:nvSpPr>
              <p:spPr>
                <a:xfrm>
                  <a:off x="3829205" y="1912787"/>
                  <a:ext cx="91810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QR Code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21" name="Google Shape;561;p20">
                  <a:extLst>
                    <a:ext uri="{FF2B5EF4-FFF2-40B4-BE49-F238E27FC236}">
                      <a16:creationId xmlns:a16="http://schemas.microsoft.com/office/drawing/2014/main" id="{17E3684D-9B23-43CF-8F7E-19012732534D}"/>
                    </a:ext>
                  </a:extLst>
                </p:cNvPr>
                <p:cNvSpPr txBox="1"/>
                <p:nvPr/>
              </p:nvSpPr>
              <p:spPr>
                <a:xfrm>
                  <a:off x="2594114" y="2586918"/>
                  <a:ext cx="550657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ผู้บริโภค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22" name="Google Shape;562;p20">
                  <a:extLst>
                    <a:ext uri="{FF2B5EF4-FFF2-40B4-BE49-F238E27FC236}">
                      <a16:creationId xmlns:a16="http://schemas.microsoft.com/office/drawing/2014/main" id="{293D7F0D-18C4-42A9-A4B5-6DC717FF2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2228" y="2481031"/>
                  <a:ext cx="1787545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Google Shape;565;p20">
                  <a:extLst>
                    <a:ext uri="{FF2B5EF4-FFF2-40B4-BE49-F238E27FC236}">
                      <a16:creationId xmlns:a16="http://schemas.microsoft.com/office/drawing/2014/main" id="{6A21808C-79E6-4754-B5AA-C53B3C38B078}"/>
                    </a:ext>
                  </a:extLst>
                </p:cNvPr>
                <p:cNvSpPr txBox="1"/>
                <p:nvPr/>
              </p:nvSpPr>
              <p:spPr>
                <a:xfrm>
                  <a:off x="3780114" y="2495087"/>
                  <a:ext cx="906221" cy="31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แสดงข้อมูลการปลูก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50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และดูแลผัก</a:t>
                  </a:r>
                  <a:endParaRPr sz="1050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24" name="Google Shape;566;p20">
                  <a:extLst>
                    <a:ext uri="{FF2B5EF4-FFF2-40B4-BE49-F238E27FC236}">
                      <a16:creationId xmlns:a16="http://schemas.microsoft.com/office/drawing/2014/main" id="{EBFF0597-3D99-414A-81A5-CE0BF74EC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2228" y="2257156"/>
                  <a:ext cx="788576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Google Shape;567;p20">
                  <a:extLst>
                    <a:ext uri="{FF2B5EF4-FFF2-40B4-BE49-F238E27FC236}">
                      <a16:creationId xmlns:a16="http://schemas.microsoft.com/office/drawing/2014/main" id="{E8ADA4CD-D68D-4923-8849-453A79663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1121" y="2277678"/>
                  <a:ext cx="507539" cy="0"/>
                </a:xfrm>
                <a:prstGeom prst="straightConnector1">
                  <a:avLst/>
                </a:prstGeom>
                <a:ln>
                  <a:headEnd type="non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6" name="Google Shape;563;p20">
                  <a:extLst>
                    <a:ext uri="{FF2B5EF4-FFF2-40B4-BE49-F238E27FC236}">
                      <a16:creationId xmlns:a16="http://schemas.microsoft.com/office/drawing/2014/main" id="{282279D9-A7F8-412B-AB88-4F6BEA682603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5169780" y="3983003"/>
                  <a:ext cx="382327" cy="3981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7" name="Google Shape;564;p20">
                  <a:extLst>
                    <a:ext uri="{FF2B5EF4-FFF2-40B4-BE49-F238E27FC236}">
                      <a16:creationId xmlns:a16="http://schemas.microsoft.com/office/drawing/2014/main" id="{E1196859-6ACD-427C-8D57-4305FD822462}"/>
                    </a:ext>
                  </a:extLst>
                </p:cNvPr>
                <p:cNvSpPr txBox="1"/>
                <p:nvPr/>
              </p:nvSpPr>
              <p:spPr>
                <a:xfrm>
                  <a:off x="4992302" y="4388076"/>
                  <a:ext cx="737281" cy="318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ผู้ตรวจมาตรฐาน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cxnSp>
              <p:nvCxnSpPr>
                <p:cNvPr id="128" name="ลูกศรเชื่อมต่อแบบตรง 127">
                  <a:extLst>
                    <a:ext uri="{FF2B5EF4-FFF2-40B4-BE49-F238E27FC236}">
                      <a16:creationId xmlns:a16="http://schemas.microsoft.com/office/drawing/2014/main" id="{82215271-1D26-4309-B5C7-D58256B8F0B5}"/>
                    </a:ext>
                  </a:extLst>
                </p:cNvPr>
                <p:cNvCxnSpPr>
                  <a:cxnSpLocks/>
                  <a:stCxn id="118" idx="2"/>
                  <a:endCxn id="126" idx="0"/>
                </p:cNvCxnSpPr>
                <p:nvPr/>
              </p:nvCxnSpPr>
              <p:spPr>
                <a:xfrm>
                  <a:off x="5346285" y="3695070"/>
                  <a:ext cx="14659" cy="28793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pic>
              <p:nvPicPr>
                <p:cNvPr id="129" name="Google Shape;563;p20">
                  <a:extLst>
                    <a:ext uri="{FF2B5EF4-FFF2-40B4-BE49-F238E27FC236}">
                      <a16:creationId xmlns:a16="http://schemas.microsoft.com/office/drawing/2014/main" id="{E5C06062-7161-4466-AEAD-C64FE443AABB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100049" y="726127"/>
                  <a:ext cx="462008" cy="4811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0" name="Google Shape;564;p20">
                  <a:extLst>
                    <a:ext uri="{FF2B5EF4-FFF2-40B4-BE49-F238E27FC236}">
                      <a16:creationId xmlns:a16="http://schemas.microsoft.com/office/drawing/2014/main" id="{53C80CB7-9A02-432F-B260-66998B0DDB4F}"/>
                    </a:ext>
                  </a:extLst>
                </p:cNvPr>
                <p:cNvSpPr txBox="1"/>
                <p:nvPr/>
              </p:nvSpPr>
              <p:spPr>
                <a:xfrm>
                  <a:off x="1879779" y="1226532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ห้างร้านผู้รับซื้อ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sp>
              <p:nvSpPr>
                <p:cNvPr id="131" name="Google Shape;564;p20">
                  <a:extLst>
                    <a:ext uri="{FF2B5EF4-FFF2-40B4-BE49-F238E27FC236}">
                      <a16:creationId xmlns:a16="http://schemas.microsoft.com/office/drawing/2014/main" id="{9F8F1E34-C1F2-4A9F-81AA-B8AA5CE14255}"/>
                    </a:ext>
                  </a:extLst>
                </p:cNvPr>
                <p:cNvSpPr txBox="1"/>
                <p:nvPr/>
              </p:nvSpPr>
              <p:spPr>
                <a:xfrm>
                  <a:off x="2843201" y="1212828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ระบบคำสั่งซื้อ</a:t>
                  </a:r>
                </a:p>
              </p:txBody>
            </p:sp>
            <p:sp>
              <p:nvSpPr>
                <p:cNvPr id="132" name="Google Shape;564;p20">
                  <a:extLst>
                    <a:ext uri="{FF2B5EF4-FFF2-40B4-BE49-F238E27FC236}">
                      <a16:creationId xmlns:a16="http://schemas.microsoft.com/office/drawing/2014/main" id="{7DAEB1F5-7B17-4B2E-AD53-A7BD8D4F3C48}"/>
                    </a:ext>
                  </a:extLst>
                </p:cNvPr>
                <p:cNvSpPr txBox="1"/>
                <p:nvPr/>
              </p:nvSpPr>
              <p:spPr>
                <a:xfrm rot="16200000">
                  <a:off x="4402356" y="1216101"/>
                  <a:ext cx="890940" cy="3845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1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ข้อมูลการสั่งซื้อ</a:t>
                  </a:r>
                  <a:endParaRPr sz="11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  <p:pic>
              <p:nvPicPr>
                <p:cNvPr id="133" name="รูปภาพ 132" descr="รูปภาพประกอบด้วย ของเล่น, ห้อง&#10;&#10;คำอธิบายที่สร้างโดยอัตโนมัติ">
                  <a:extLst>
                    <a:ext uri="{FF2B5EF4-FFF2-40B4-BE49-F238E27FC236}">
                      <a16:creationId xmlns:a16="http://schemas.microsoft.com/office/drawing/2014/main" id="{5CD4C22A-01AA-4FD8-882F-1A580A46C4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9767" y="759593"/>
                  <a:ext cx="383856" cy="389576"/>
                </a:xfrm>
                <a:prstGeom prst="rect">
                  <a:avLst/>
                </a:prstGeom>
              </p:spPr>
            </p:pic>
            <p:sp>
              <p:nvSpPr>
                <p:cNvPr id="134" name="Google Shape;558;p20">
                  <a:extLst>
                    <a:ext uri="{FF2B5EF4-FFF2-40B4-BE49-F238E27FC236}">
                      <a16:creationId xmlns:a16="http://schemas.microsoft.com/office/drawing/2014/main" id="{A71AF318-DEBB-4598-B9DB-1E7E755D0944}"/>
                    </a:ext>
                  </a:extLst>
                </p:cNvPr>
                <p:cNvSpPr txBox="1"/>
                <p:nvPr/>
              </p:nvSpPr>
              <p:spPr>
                <a:xfrm>
                  <a:off x="3759848" y="3696315"/>
                  <a:ext cx="753070" cy="165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th-TH" sz="1000" b="1">
                      <a:latin typeface="TH Sarabun New" panose="020B0500040200020003" pitchFamily="34" charset="-34"/>
                      <a:ea typeface="Sarabun"/>
                      <a:cs typeface="TH Sarabun New" panose="020B0500040200020003" pitchFamily="34" charset="-34"/>
                      <a:sym typeface="Sarabun"/>
                    </a:rPr>
                    <a:t>ขอบเขตระบบ</a:t>
                  </a:r>
                  <a:endParaRPr sz="1000" b="1">
                    <a:latin typeface="TH Sarabun New" panose="020B0500040200020003" pitchFamily="34" charset="-34"/>
                    <a:ea typeface="Sarabun"/>
                    <a:cs typeface="TH Sarabun New" panose="020B0500040200020003" pitchFamily="34" charset="-34"/>
                    <a:sym typeface="Sarabun"/>
                  </a:endParaRPr>
                </a:p>
              </p:txBody>
            </p:sp>
          </p:grpSp>
          <p:cxnSp>
            <p:nvCxnSpPr>
              <p:cNvPr id="99" name="ตัวเชื่อมต่อ: หักมุม 98">
                <a:extLst>
                  <a:ext uri="{FF2B5EF4-FFF2-40B4-BE49-F238E27FC236}">
                    <a16:creationId xmlns:a16="http://schemas.microsoft.com/office/drawing/2014/main" id="{1113851C-3A56-4781-B7CD-590D1D164A17}"/>
                  </a:ext>
                </a:extLst>
              </p:cNvPr>
              <p:cNvCxnSpPr>
                <a:stCxn id="133" idx="3"/>
                <a:endCxn id="114" idx="1"/>
              </p:cNvCxnSpPr>
              <p:nvPr/>
            </p:nvCxnSpPr>
            <p:spPr>
              <a:xfrm>
                <a:off x="3463623" y="954381"/>
                <a:ext cx="1790556" cy="823442"/>
              </a:xfrm>
              <a:prstGeom prst="bentConnector3">
                <a:avLst>
                  <a:gd name="adj1" fmla="val 67335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97" name="ลูกศรเชื่อมต่อแบบตรง 96">
              <a:extLst>
                <a:ext uri="{FF2B5EF4-FFF2-40B4-BE49-F238E27FC236}">
                  <a16:creationId xmlns:a16="http://schemas.microsoft.com/office/drawing/2014/main" id="{102C2651-1BFB-4404-B555-A98BF8E72CEF}"/>
                </a:ext>
              </a:extLst>
            </p:cNvPr>
            <p:cNvCxnSpPr>
              <a:stCxn id="129" idx="3"/>
              <a:endCxn id="133" idx="1"/>
            </p:cNvCxnSpPr>
            <p:nvPr/>
          </p:nvCxnSpPr>
          <p:spPr>
            <a:xfrm flipV="1">
              <a:off x="2562057" y="954381"/>
              <a:ext cx="517710" cy="123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263718AE-50CA-4F87-B1F0-646B7BB9C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B83E278F-0459-42AD-B149-7DB6657B8B40}"/>
              </a:ext>
            </a:extLst>
          </p:cNvPr>
          <p:cNvGrpSpPr/>
          <p:nvPr/>
        </p:nvGrpSpPr>
        <p:grpSpPr>
          <a:xfrm>
            <a:off x="5247816" y="4077731"/>
            <a:ext cx="1134270" cy="365723"/>
            <a:chOff x="1207019" y="1282416"/>
            <a:chExt cx="1134270" cy="365723"/>
          </a:xfrm>
        </p:grpSpPr>
        <p:sp>
          <p:nvSpPr>
            <p:cNvPr id="49" name="ดาว: 5 แฉก 48">
              <a:extLst>
                <a:ext uri="{FF2B5EF4-FFF2-40B4-BE49-F238E27FC236}">
                  <a16:creationId xmlns:a16="http://schemas.microsoft.com/office/drawing/2014/main" id="{FA02320F-137E-4E5E-963D-682926E6CBD7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Google Shape;564;p20">
              <a:extLst>
                <a:ext uri="{FF2B5EF4-FFF2-40B4-BE49-F238E27FC236}">
                  <a16:creationId xmlns:a16="http://schemas.microsoft.com/office/drawing/2014/main" id="{C3DD7265-0D86-40B8-9EDA-0A743AE76EE6}"/>
                </a:ext>
              </a:extLst>
            </p:cNvPr>
            <p:cNvSpPr txBox="1"/>
            <p:nvPr/>
          </p:nvSpPr>
          <p:spPr>
            <a:xfrm>
              <a:off x="1295946" y="1282416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ขอดูการบันทึก</a:t>
              </a:r>
            </a:p>
          </p:txBody>
        </p:sp>
      </p:grp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7B7B12CE-6044-4782-AD5F-0A338F2AC17F}"/>
              </a:ext>
            </a:extLst>
          </p:cNvPr>
          <p:cNvGrpSpPr/>
          <p:nvPr/>
        </p:nvGrpSpPr>
        <p:grpSpPr>
          <a:xfrm>
            <a:off x="5235994" y="3029963"/>
            <a:ext cx="1274773" cy="392096"/>
            <a:chOff x="1207019" y="1256043"/>
            <a:chExt cx="1274773" cy="392096"/>
          </a:xfrm>
        </p:grpSpPr>
        <p:sp>
          <p:nvSpPr>
            <p:cNvPr id="56" name="ดาว: 5 แฉก 55">
              <a:extLst>
                <a:ext uri="{FF2B5EF4-FFF2-40B4-BE49-F238E27FC236}">
                  <a16:creationId xmlns:a16="http://schemas.microsoft.com/office/drawing/2014/main" id="{4A7D6954-8C2E-4FDF-9C11-8E2B61F7BAEC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7" name="Google Shape;564;p20">
              <a:extLst>
                <a:ext uri="{FF2B5EF4-FFF2-40B4-BE49-F238E27FC236}">
                  <a16:creationId xmlns:a16="http://schemas.microsoft.com/office/drawing/2014/main" id="{3F1E597E-AA91-4649-BB0B-154DCC40D83D}"/>
                </a:ext>
              </a:extLst>
            </p:cNvPr>
            <p:cNvSpPr txBox="1"/>
            <p:nvPr/>
          </p:nvSpPr>
          <p:spPr>
            <a:xfrm>
              <a:off x="1436449" y="1256043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ดึงข้อมูลที่ต้องการ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ประวัติการปลูก การใส่ปุ๋ย  ปัญหาการแก้</a:t>
              </a:r>
            </a:p>
          </p:txBody>
        </p:sp>
      </p:grp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64699E01-6592-495A-B793-F80E679A5A5A}"/>
              </a:ext>
            </a:extLst>
          </p:cNvPr>
          <p:cNvGrpSpPr/>
          <p:nvPr/>
        </p:nvGrpSpPr>
        <p:grpSpPr>
          <a:xfrm>
            <a:off x="5235994" y="3105546"/>
            <a:ext cx="1299949" cy="331101"/>
            <a:chOff x="1207019" y="1318482"/>
            <a:chExt cx="1299949" cy="331101"/>
          </a:xfrm>
        </p:grpSpPr>
        <p:sp>
          <p:nvSpPr>
            <p:cNvPr id="47" name="ดาว: 5 แฉก 46">
              <a:extLst>
                <a:ext uri="{FF2B5EF4-FFF2-40B4-BE49-F238E27FC236}">
                  <a16:creationId xmlns:a16="http://schemas.microsoft.com/office/drawing/2014/main" id="{05417249-273F-4FAA-8716-FFBD6DDFDFF2}"/>
                </a:ext>
              </a:extLst>
            </p:cNvPr>
            <p:cNvSpPr/>
            <p:nvPr/>
          </p:nvSpPr>
          <p:spPr>
            <a:xfrm>
              <a:off x="1207019" y="1361454"/>
              <a:ext cx="286685" cy="286685"/>
            </a:xfrm>
            <a:prstGeom prst="star5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Google Shape;564;p20">
              <a:extLst>
                <a:ext uri="{FF2B5EF4-FFF2-40B4-BE49-F238E27FC236}">
                  <a16:creationId xmlns:a16="http://schemas.microsoft.com/office/drawing/2014/main" id="{C023739C-CB99-4EDE-9947-7B30A40A594C}"/>
                </a:ext>
              </a:extLst>
            </p:cNvPr>
            <p:cNvSpPr txBox="1"/>
            <p:nvPr/>
          </p:nvSpPr>
          <p:spPr>
            <a:xfrm>
              <a:off x="1461625" y="1318482"/>
              <a:ext cx="1045343" cy="33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ข้อมูลที่ต้องการ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-TH" sz="1100" b="1">
                  <a:latin typeface="TH Sarabun New" panose="020B0500040200020003" pitchFamily="34" charset="-34"/>
                  <a:ea typeface="Sarabun"/>
                  <a:cs typeface="TH Sarabun New" panose="020B0500040200020003" pitchFamily="34" charset="-34"/>
                  <a:sym typeface="Sarabun"/>
                </a:rPr>
                <a:t>ประวัติการปลูก การใส่ปุ๋ย  ปัญหาการแก้</a:t>
              </a:r>
            </a:p>
          </p:txBody>
        </p:sp>
      </p:grpSp>
      <p:sp>
        <p:nvSpPr>
          <p:cNvPr id="2" name="Google Shape;558;p20">
            <a:extLst>
              <a:ext uri="{FF2B5EF4-FFF2-40B4-BE49-F238E27FC236}">
                <a16:creationId xmlns:a16="http://schemas.microsoft.com/office/drawing/2014/main" id="{6A297112-D04F-46AF-9C3E-9429F11EB3DD}"/>
              </a:ext>
            </a:extLst>
          </p:cNvPr>
          <p:cNvSpPr txBox="1"/>
          <p:nvPr/>
        </p:nvSpPr>
        <p:spPr>
          <a:xfrm>
            <a:off x="7258052" y="3746710"/>
            <a:ext cx="753070" cy="16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ขอบเขตระบบ</a:t>
            </a:r>
            <a:endParaRPr sz="1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3905721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5E-6 4.93827E-6 L -0.00174 -0.2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autoRev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35 0.00093 L 0.00035 -0.21914 L 0.08281 -0.29815 L 0.08368 -0.4799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-2.46914E-6 L -0.00764 0.1925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03" name="Google Shape;703;p28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Prototype ระบบใหม่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704" name="Google Shape;704;p28"/>
          <p:cNvPicPr preferRelativeResize="0"/>
          <p:nvPr/>
        </p:nvPicPr>
        <p:blipFill rotWithShape="1">
          <a:blip r:embed="rId3">
            <a:alphaModFix/>
          </a:blip>
          <a:srcRect l="65849" r="11120"/>
          <a:stretch/>
        </p:blipFill>
        <p:spPr>
          <a:xfrm rot="-5400000">
            <a:off x="2042836" y="265683"/>
            <a:ext cx="2804655" cy="50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8"/>
          <p:cNvSpPr txBox="1"/>
          <p:nvPr/>
        </p:nvSpPr>
        <p:spPr>
          <a:xfrm>
            <a:off x="2433113" y="944725"/>
            <a:ext cx="949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ระบบเก่า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06" name="Google Shape;706;p28"/>
          <p:cNvSpPr/>
          <p:nvPr/>
        </p:nvSpPr>
        <p:spPr>
          <a:xfrm>
            <a:off x="1243749" y="1826624"/>
            <a:ext cx="4630577" cy="15354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7" name="Google Shape;707;p28"/>
          <p:cNvCxnSpPr>
            <a:cxnSpLocks/>
            <a:stCxn id="706" idx="3"/>
            <a:endCxn id="708" idx="1"/>
          </p:cNvCxnSpPr>
          <p:nvPr/>
        </p:nvCxnSpPr>
        <p:spPr>
          <a:xfrm flipV="1">
            <a:off x="5874326" y="2594329"/>
            <a:ext cx="832474" cy="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28"/>
          <p:cNvSpPr txBox="1"/>
          <p:nvPr/>
        </p:nvSpPr>
        <p:spPr>
          <a:xfrm>
            <a:off x="6706800" y="2240929"/>
            <a:ext cx="24372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ระยะเวลาแต่ละช่วงของผัก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arabun"/>
              <a:buAutoNum type="arabicPeriod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เพาะเมล็ดผัก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arabun"/>
              <a:buAutoNum type="arabicPeriod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ย้ายผัก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arabun"/>
              <a:buAutoNum type="arabicPeriod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เก็บผัก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DD9CC07-6778-43B5-8907-2C346146B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8"/>
          <a:stretch/>
        </p:blipFill>
        <p:spPr>
          <a:xfrm>
            <a:off x="1932696" y="800481"/>
            <a:ext cx="2300997" cy="3915381"/>
          </a:xfrm>
          <a:prstGeom prst="rect">
            <a:avLst/>
          </a:prstGeom>
        </p:spPr>
      </p:pic>
      <p:sp>
        <p:nvSpPr>
          <p:cNvPr id="717" name="Google Shape;717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927796" y="175650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Prototype ระบบใหม่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19" name="Google Shape;719;p29"/>
          <p:cNvSpPr txBox="1"/>
          <p:nvPr/>
        </p:nvSpPr>
        <p:spPr>
          <a:xfrm>
            <a:off x="901004" y="764550"/>
            <a:ext cx="1045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ระบบใหม่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23" name="Google Shape;723;p29"/>
          <p:cNvSpPr/>
          <p:nvPr/>
        </p:nvSpPr>
        <p:spPr>
          <a:xfrm>
            <a:off x="2083380" y="1293100"/>
            <a:ext cx="2015612" cy="97411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60E275EC-470B-41D5-AE54-6089829097BC}"/>
              </a:ext>
            </a:extLst>
          </p:cNvPr>
          <p:cNvCxnSpPr>
            <a:cxnSpLocks/>
          </p:cNvCxnSpPr>
          <p:nvPr/>
        </p:nvCxnSpPr>
        <p:spPr>
          <a:xfrm>
            <a:off x="4098992" y="1293100"/>
            <a:ext cx="755749" cy="1276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EB1BA92-C0DB-4F51-8C16-D58A4CA042AA}"/>
              </a:ext>
            </a:extLst>
          </p:cNvPr>
          <p:cNvCxnSpPr>
            <a:cxnSpLocks/>
          </p:cNvCxnSpPr>
          <p:nvPr/>
        </p:nvCxnSpPr>
        <p:spPr>
          <a:xfrm flipH="1">
            <a:off x="1334527" y="1293100"/>
            <a:ext cx="748854" cy="1276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ตรง 30">
            <a:extLst>
              <a:ext uri="{FF2B5EF4-FFF2-40B4-BE49-F238E27FC236}">
                <a16:creationId xmlns:a16="http://schemas.microsoft.com/office/drawing/2014/main" id="{51EF8F1D-AE7F-411A-AFEC-79462D72F666}"/>
              </a:ext>
            </a:extLst>
          </p:cNvPr>
          <p:cNvCxnSpPr>
            <a:cxnSpLocks/>
          </p:cNvCxnSpPr>
          <p:nvPr/>
        </p:nvCxnSpPr>
        <p:spPr>
          <a:xfrm>
            <a:off x="4098992" y="2278431"/>
            <a:ext cx="695494" cy="2022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3CADBEFF-2302-46A5-B99D-7DB94471E3F4}"/>
              </a:ext>
            </a:extLst>
          </p:cNvPr>
          <p:cNvCxnSpPr>
            <a:cxnSpLocks/>
          </p:cNvCxnSpPr>
          <p:nvPr/>
        </p:nvCxnSpPr>
        <p:spPr>
          <a:xfrm flipH="1">
            <a:off x="1334527" y="2265770"/>
            <a:ext cx="755749" cy="2034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1E0B672-FD2F-4BF1-B256-0FA41F938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527" y="2580838"/>
            <a:ext cx="3520214" cy="1699600"/>
          </a:xfrm>
          <a:prstGeom prst="rect">
            <a:avLst/>
          </a:prstGeom>
        </p:spPr>
      </p:pic>
      <p:sp>
        <p:nvSpPr>
          <p:cNvPr id="18" name="Google Shape;723;p29">
            <a:extLst>
              <a:ext uri="{FF2B5EF4-FFF2-40B4-BE49-F238E27FC236}">
                <a16:creationId xmlns:a16="http://schemas.microsoft.com/office/drawing/2014/main" id="{375E61AD-8730-448E-8C1F-D39640928B40}"/>
              </a:ext>
            </a:extLst>
          </p:cNvPr>
          <p:cNvSpPr/>
          <p:nvPr/>
        </p:nvSpPr>
        <p:spPr>
          <a:xfrm>
            <a:off x="4346024" y="3811946"/>
            <a:ext cx="305227" cy="2386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724;p29">
            <a:extLst>
              <a:ext uri="{FF2B5EF4-FFF2-40B4-BE49-F238E27FC236}">
                <a16:creationId xmlns:a16="http://schemas.microsoft.com/office/drawing/2014/main" id="{12BD06EE-2D13-4FFD-97AA-CDC3DEBDAA3E}"/>
              </a:ext>
            </a:extLst>
          </p:cNvPr>
          <p:cNvCxnSpPr>
            <a:cxnSpLocks/>
          </p:cNvCxnSpPr>
          <p:nvPr/>
        </p:nvCxnSpPr>
        <p:spPr>
          <a:xfrm>
            <a:off x="4651251" y="3931281"/>
            <a:ext cx="95258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940FC5D-34BD-48C7-BA3B-9CD20636F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944" y="800481"/>
            <a:ext cx="2300997" cy="4066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30" name="Google Shape;730;p30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กระบวนการทำงาน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31" name="Google Shape;731;p30"/>
          <p:cNvSpPr txBox="1"/>
          <p:nvPr/>
        </p:nvSpPr>
        <p:spPr>
          <a:xfrm>
            <a:off x="2607988" y="1116975"/>
            <a:ext cx="949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ระบบเก่า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732" name="Google Shape;732;p30"/>
          <p:cNvPicPr preferRelativeResize="0"/>
          <p:nvPr/>
        </p:nvPicPr>
        <p:blipFill rotWithShape="1">
          <a:blip r:embed="rId3">
            <a:alphaModFix/>
          </a:blip>
          <a:srcRect l="63720" t="776" r="14975" b="2126"/>
          <a:stretch/>
        </p:blipFill>
        <p:spPr>
          <a:xfrm rot="-5400000">
            <a:off x="2592018" y="495360"/>
            <a:ext cx="2469304" cy="4760338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0"/>
          <p:cNvSpPr/>
          <p:nvPr/>
        </p:nvSpPr>
        <p:spPr>
          <a:xfrm>
            <a:off x="1556725" y="2009025"/>
            <a:ext cx="4373020" cy="9189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4" name="Google Shape;734;p30"/>
          <p:cNvCxnSpPr>
            <a:cxnSpLocks/>
          </p:cNvCxnSpPr>
          <p:nvPr/>
        </p:nvCxnSpPr>
        <p:spPr>
          <a:xfrm flipV="1">
            <a:off x="5929745" y="2453923"/>
            <a:ext cx="1014530" cy="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5" name="Google Shape;735;p30"/>
          <p:cNvSpPr txBox="1"/>
          <p:nvPr/>
        </p:nvSpPr>
        <p:spPr>
          <a:xfrm>
            <a:off x="6944275" y="2229223"/>
            <a:ext cx="16125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บันทึกการดูแลผัก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41" name="Google Shape;741;p31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กระบวนการทำงาน (ต่อ)</a:t>
            </a:r>
            <a:endParaRPr sz="40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42" name="Google Shape;742;p31"/>
          <p:cNvSpPr txBox="1"/>
          <p:nvPr/>
        </p:nvSpPr>
        <p:spPr>
          <a:xfrm>
            <a:off x="2734625" y="901825"/>
            <a:ext cx="10458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ระบบใหม่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743" name="Google Shape;7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692" y="1265450"/>
            <a:ext cx="1995958" cy="35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1"/>
          <p:cNvSpPr/>
          <p:nvPr/>
        </p:nvSpPr>
        <p:spPr>
          <a:xfrm>
            <a:off x="2327350" y="2290875"/>
            <a:ext cx="1824300" cy="1480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5" name="Google Shape;745;p31"/>
          <p:cNvCxnSpPr>
            <a:stCxn id="744" idx="3"/>
          </p:cNvCxnSpPr>
          <p:nvPr/>
        </p:nvCxnSpPr>
        <p:spPr>
          <a:xfrm>
            <a:off x="4151650" y="3031275"/>
            <a:ext cx="1166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6" name="Google Shape;746;p31"/>
          <p:cNvSpPr txBox="1"/>
          <p:nvPr/>
        </p:nvSpPr>
        <p:spPr>
          <a:xfrm>
            <a:off x="5318349" y="2806575"/>
            <a:ext cx="18243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บันทึกการดูแลผัก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ขั้นตอนและระยะเวลาการดำเนินงาน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53" name="Google Shape;753;p32"/>
          <p:cNvSpPr txBox="1"/>
          <p:nvPr/>
        </p:nvSpPr>
        <p:spPr>
          <a:xfrm>
            <a:off x="1766550" y="1413175"/>
            <a:ext cx="5610900" cy="2390199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1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ศึกษาการทำงานของระบบเก่า และรวบรวมข้อมูล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2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วิเคราะห์ความต้องการของผู้ใช้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3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ออกแบบระบบงาน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4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พัฒนาระบบงาน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5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ทดสอบการทำงานของระบบ</a:t>
            </a:r>
            <a:endParaRPr sz="24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14300" lvl="0" indent="0" rtl="0"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ขั้นที่ 6 </a:t>
            </a:r>
            <a:r>
              <a:rPr lang="en" sz="24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สรุปโครงงานและทำรายงานฉบับสมบูรณ์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54" name="Google Shape;754;p32"/>
          <p:cNvSpPr/>
          <p:nvPr/>
        </p:nvSpPr>
        <p:spPr>
          <a:xfrm>
            <a:off x="1669799" y="978626"/>
            <a:ext cx="2417700" cy="415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ขั้นตอนการดำเนินงาน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82" name="Google Shape;482;p15"/>
          <p:cNvSpPr/>
          <p:nvPr/>
        </p:nvSpPr>
        <p:spPr>
          <a:xfrm>
            <a:off x="2445600" y="520750"/>
            <a:ext cx="42528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อาจารย์ที่ปรึกษา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2294676" y="1494875"/>
            <a:ext cx="4880700" cy="4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ดร.เกศินี   บุญช่วย   อาจารย์ที่ปรึกษาหลัก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1968615" y="1447613"/>
            <a:ext cx="588900" cy="5889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2294676" y="2379050"/>
            <a:ext cx="4880700" cy="4944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อาจารย์ยุพดี   อินทสร   อาจารย์ที่ปรึกษาร่วม 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486" name="Google Shape;486;p15"/>
          <p:cNvSpPr/>
          <p:nvPr/>
        </p:nvSpPr>
        <p:spPr>
          <a:xfrm>
            <a:off x="1968615" y="2331788"/>
            <a:ext cx="588900" cy="5889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60" name="Google Shape;760;p33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ขั้นตอนและระยะเวลาการดำเนินงาน (ต่อ)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761" name="Google Shape;7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75" y="975650"/>
            <a:ext cx="6304649" cy="33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67" name="Google Shape;767;p34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เครื่องมือและอุปกรณ์ที่ใช้ในการพัฒนา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768" name="Google Shape;768;p34"/>
          <p:cNvPicPr preferRelativeResize="0"/>
          <p:nvPr/>
        </p:nvPicPr>
        <p:blipFill rotWithShape="1">
          <a:blip r:embed="rId3">
            <a:alphaModFix/>
          </a:blip>
          <a:srcRect l="14603" t="22842" r="15186" b="19091"/>
          <a:stretch/>
        </p:blipFill>
        <p:spPr>
          <a:xfrm>
            <a:off x="3190012" y="988725"/>
            <a:ext cx="2763975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9" name="Google Shape;769;p34"/>
          <p:cNvSpPr/>
          <p:nvPr/>
        </p:nvSpPr>
        <p:spPr>
          <a:xfrm>
            <a:off x="810500" y="988725"/>
            <a:ext cx="1440600" cy="409200"/>
          </a:xfrm>
          <a:prstGeom prst="wave">
            <a:avLst>
              <a:gd name="adj1" fmla="val 14122"/>
              <a:gd name="adj2" fmla="val -2159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ด้านฮาร์ดแวร์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0" name="Google Shape;770;p34"/>
          <p:cNvSpPr/>
          <p:nvPr/>
        </p:nvSpPr>
        <p:spPr>
          <a:xfrm>
            <a:off x="1112850" y="1563475"/>
            <a:ext cx="1955400" cy="409200"/>
          </a:xfrm>
          <a:prstGeom prst="homePlate">
            <a:avLst>
              <a:gd name="adj" fmla="val 50000"/>
            </a:avLst>
          </a:prstGeom>
          <a:solidFill>
            <a:srgbClr val="50CBE4"/>
          </a:solidFill>
          <a:ln w="9525" cap="flat" cmpd="sng">
            <a:solidFill>
              <a:srgbClr val="50CBE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เครื่องคอมพิวเตอร์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1" name="Google Shape;771;p34"/>
          <p:cNvSpPr/>
          <p:nvPr/>
        </p:nvSpPr>
        <p:spPr>
          <a:xfrm flipH="1">
            <a:off x="5953975" y="1154275"/>
            <a:ext cx="2487900" cy="409200"/>
          </a:xfrm>
          <a:prstGeom prst="homePlate">
            <a:avLst>
              <a:gd name="adj" fmla="val 48386"/>
            </a:avLst>
          </a:prstGeom>
          <a:solidFill>
            <a:srgbClr val="50CBE4"/>
          </a:solidFill>
          <a:ln w="9525" cap="flat" cmpd="sng">
            <a:solidFill>
              <a:srgbClr val="50CBE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เครื่องคอมพิวเตอร์</a:t>
            </a:r>
            <a:r>
              <a:rPr lang="th-TH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โน้ตบุ๊ก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2" name="Google Shape;772;p34"/>
          <p:cNvSpPr txBox="1"/>
          <p:nvPr/>
        </p:nvSpPr>
        <p:spPr>
          <a:xfrm>
            <a:off x="1085525" y="1972675"/>
            <a:ext cx="2487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CPU Intel core i7 </a:t>
            </a:r>
            <a:b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</a:b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6700k OC 4.2 GHz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M.2 SSD 250 GB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HHD 1 TB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RAM 16 GB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3" name="Google Shape;773;p34"/>
          <p:cNvSpPr txBox="1"/>
          <p:nvPr/>
        </p:nvSpPr>
        <p:spPr>
          <a:xfrm>
            <a:off x="6151925" y="1563475"/>
            <a:ext cx="2366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CPU AMD Ryzen 5 2500u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2860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HHD 1 TB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2860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RAM 8 GB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4" name="Google Shape;774;p34"/>
          <p:cNvSpPr/>
          <p:nvPr/>
        </p:nvSpPr>
        <p:spPr>
          <a:xfrm flipH="1">
            <a:off x="5954025" y="2879150"/>
            <a:ext cx="1236000" cy="409200"/>
          </a:xfrm>
          <a:prstGeom prst="homePlate">
            <a:avLst>
              <a:gd name="adj" fmla="val 48386"/>
            </a:avLst>
          </a:prstGeom>
          <a:solidFill>
            <a:srgbClr val="50CBE4"/>
          </a:solidFill>
          <a:ln w="9525" cap="flat" cmpd="sng">
            <a:solidFill>
              <a:srgbClr val="50CBE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สมาร์ทโฟน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75" name="Google Shape;775;p34"/>
          <p:cNvSpPr txBox="1"/>
          <p:nvPr/>
        </p:nvSpPr>
        <p:spPr>
          <a:xfrm>
            <a:off x="6151925" y="3212150"/>
            <a:ext cx="2223449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CPU Exynos 9610 Octa </a:t>
            </a:r>
            <a:b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</a:b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Core 2.3 GHz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Second Memory 128 GB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RAM 6 GB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81" name="Google Shape;781;p35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เครื่องมือและอุปกรณ์ที่ใช้ในการพัฒนา (ต่อ)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82" name="Google Shape;782;p35"/>
          <p:cNvSpPr/>
          <p:nvPr/>
        </p:nvSpPr>
        <p:spPr>
          <a:xfrm>
            <a:off x="810500" y="988725"/>
            <a:ext cx="1440600" cy="409200"/>
          </a:xfrm>
          <a:prstGeom prst="wave">
            <a:avLst>
              <a:gd name="adj1" fmla="val 14122"/>
              <a:gd name="adj2" fmla="val -2159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ด้านซอฟต์แวร์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graphicFrame>
        <p:nvGraphicFramePr>
          <p:cNvPr id="783" name="Google Shape;783;p35"/>
          <p:cNvGraphicFramePr/>
          <p:nvPr>
            <p:extLst>
              <p:ext uri="{D42A27DB-BD31-4B8C-83A1-F6EECF244321}">
                <p14:modId xmlns:p14="http://schemas.microsoft.com/office/powerpoint/2010/main" val="430119834"/>
              </p:ext>
            </p:extLst>
          </p:nvPr>
        </p:nvGraphicFramePr>
        <p:xfrm>
          <a:off x="1341763" y="1637225"/>
          <a:ext cx="6460475" cy="2560140"/>
        </p:xfrm>
        <a:graphic>
          <a:graphicData uri="http://schemas.openxmlformats.org/drawingml/2006/table">
            <a:tbl>
              <a:tblPr>
                <a:noFill/>
                <a:tableStyleId>{77FC83C0-9946-4603-BFE4-5B9D872D8342}</a:tableStyleId>
              </a:tblPr>
              <a:tblGrid>
                <a:gridCol w="27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Microsoft Windows 10 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เป็นระบบปฏิบัติการ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Microsoft Office 2019 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เพื่อการประมวลผลคำและการสร้างเอกสาร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Adobe Photoshop 2020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โปรแกรมจัดการแก้ไขและตกแต่งรูปภาพ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Visual Studio Code 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โปรแกรมแก้ไขซอร์สโค้ด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Android studio 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IDE Tool จาก Google ไว้พัฒนา Android Application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XAMPP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โปรแกรมจำลอง web server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825250" y="901825"/>
            <a:ext cx="3237867" cy="522600"/>
          </a:xfrm>
          <a:prstGeom prst="wave">
            <a:avLst>
              <a:gd name="adj1" fmla="val 14122"/>
              <a:gd name="adj2" fmla="val -2159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ภาษาและเฟรมเวิร์กที่ใช้ในการพัฒนาระบบ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90" name="Google Shape;790;p36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เครื่องมือและอุปกรณ์ที่ใช้ในการพัฒนา (ต่อ)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graphicFrame>
        <p:nvGraphicFramePr>
          <p:cNvPr id="791" name="Google Shape;791;p36"/>
          <p:cNvGraphicFramePr/>
          <p:nvPr>
            <p:extLst>
              <p:ext uri="{D42A27DB-BD31-4B8C-83A1-F6EECF244321}">
                <p14:modId xmlns:p14="http://schemas.microsoft.com/office/powerpoint/2010/main" val="3716394286"/>
              </p:ext>
            </p:extLst>
          </p:nvPr>
        </p:nvGraphicFramePr>
        <p:xfrm>
          <a:off x="1341763" y="1450750"/>
          <a:ext cx="7215000" cy="3443230"/>
        </p:xfrm>
        <a:graphic>
          <a:graphicData uri="http://schemas.openxmlformats.org/drawingml/2006/table">
            <a:tbl>
              <a:tblPr>
                <a:noFill/>
                <a:tableStyleId>{77FC83C0-9946-4603-BFE4-5B9D872D8342}</a:tableStyleId>
              </a:tblPr>
              <a:tblGrid>
                <a:gridCol w="311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HTML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ภาษาหลักที่ใช้ในการเขียนเว็บ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CSS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ภาษาที่ใช้สำหรับตกแต่ง HTML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Node.js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เฟรมเวิร์กที่ใช้พัตนา API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JavaScript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ภาษาที่ใช้ควบคุมการแสดงผลบนหน้าจอ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SQL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ภาษาบริหารจัดการฐานข้อมูล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Bootstrap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เป็นเฟรมเวิร์ก CSS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Dart &amp; Flutter 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ภาษาและเฟรมเวิร์กที่ใช้พัตนา Application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Vue.js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TH Sarabun New" panose="020B0500040200020003" pitchFamily="34" charset="-34"/>
                          <a:ea typeface="Sarabun"/>
                          <a:cs typeface="TH Sarabun New" panose="020B0500040200020003" pitchFamily="34" charset="-34"/>
                          <a:sym typeface="Sarabun"/>
                        </a:rPr>
                        <a:t>เฟรมเวิร์กที่ใช้พัฒนา Front-End Web Application</a:t>
                      </a:r>
                      <a:endParaRPr sz="1600" b="1">
                        <a:latin typeface="TH Sarabun New" panose="020B0500040200020003" pitchFamily="34" charset="-34"/>
                        <a:ea typeface="Sarabun"/>
                        <a:cs typeface="TH Sarabun New" panose="020B0500040200020003" pitchFamily="34" charset="-34"/>
                        <a:sym typeface="Sarabu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797" name="Google Shape;797;p37"/>
          <p:cNvPicPr preferRelativeResize="0"/>
          <p:nvPr/>
        </p:nvPicPr>
        <p:blipFill rotWithShape="1">
          <a:blip r:embed="rId3">
            <a:alphaModFix/>
          </a:blip>
          <a:srcRect l="14603" t="22842" r="15186" b="19091"/>
          <a:stretch/>
        </p:blipFill>
        <p:spPr>
          <a:xfrm>
            <a:off x="3573387" y="988725"/>
            <a:ext cx="2763975" cy="22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8" name="Google Shape;798;p37"/>
          <p:cNvSpPr/>
          <p:nvPr/>
        </p:nvSpPr>
        <p:spPr>
          <a:xfrm>
            <a:off x="459400" y="1028050"/>
            <a:ext cx="1440600" cy="409200"/>
          </a:xfrm>
          <a:prstGeom prst="wave">
            <a:avLst>
              <a:gd name="adj1" fmla="val 14122"/>
              <a:gd name="adj2" fmla="val -2159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ด้านฮาร์ดแวร์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672975" y="1563475"/>
            <a:ext cx="2610000" cy="409200"/>
          </a:xfrm>
          <a:prstGeom prst="homePlate">
            <a:avLst>
              <a:gd name="adj" fmla="val 50000"/>
            </a:avLst>
          </a:prstGeom>
          <a:solidFill>
            <a:srgbClr val="50CBE4"/>
          </a:solidFill>
          <a:ln w="9525" cap="flat" cmpd="sng">
            <a:solidFill>
              <a:srgbClr val="50CBE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เครื่องคอมพิวเตอร์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826268" y="1963200"/>
            <a:ext cx="2487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CPU 2 CORE 2.0 GHz หรือเทียบเท่าขึ้นไป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OS Windows 7 ขึ้นไป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RAM 2 GB ขึ้นไป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1" name="Google Shape;801;p37"/>
          <p:cNvSpPr/>
          <p:nvPr/>
        </p:nvSpPr>
        <p:spPr>
          <a:xfrm>
            <a:off x="2629388" y="3417125"/>
            <a:ext cx="1236300" cy="409200"/>
          </a:xfrm>
          <a:prstGeom prst="homePlate">
            <a:avLst>
              <a:gd name="adj" fmla="val 48386"/>
            </a:avLst>
          </a:prstGeom>
          <a:solidFill>
            <a:srgbClr val="50CBE4"/>
          </a:solidFill>
          <a:ln w="9525" cap="flat" cmpd="sng">
            <a:solidFill>
              <a:srgbClr val="50CBE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สมาร์ทโฟน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2" name="Google Shape;802;p37"/>
          <p:cNvSpPr txBox="1"/>
          <p:nvPr/>
        </p:nvSpPr>
        <p:spPr>
          <a:xfrm>
            <a:off x="2786675" y="3826325"/>
            <a:ext cx="23196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CPU Octa Core 1.0 GHz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171450" lvl="0" indent="-203200" algn="l" rtl="0"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16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RAM 2 GB</a:t>
            </a:r>
            <a:endParaRPr sz="16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3" name="Google Shape;803;p37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ทรัพยากรเพื่อรองรับระบบใหม่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4" name="Google Shape;804;p37"/>
          <p:cNvSpPr/>
          <p:nvPr/>
        </p:nvSpPr>
        <p:spPr>
          <a:xfrm>
            <a:off x="7039850" y="1971275"/>
            <a:ext cx="1440600" cy="588900"/>
          </a:xfrm>
          <a:prstGeom prst="wave">
            <a:avLst>
              <a:gd name="adj1" fmla="val 14122"/>
              <a:gd name="adj2" fmla="val -2159"/>
            </a:avLst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ด้านซอฟต์แวร์</a:t>
            </a:r>
            <a:endParaRPr sz="18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05" name="Google Shape;805;p37"/>
          <p:cNvSpPr txBox="1"/>
          <p:nvPr/>
        </p:nvSpPr>
        <p:spPr>
          <a:xfrm>
            <a:off x="6855800" y="2560180"/>
            <a:ext cx="1961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XAMPP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➔"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เว็บเบราว์เซอร์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811" name="Google Shape;811;p38"/>
          <p:cNvSpPr/>
          <p:nvPr/>
        </p:nvSpPr>
        <p:spPr>
          <a:xfrm>
            <a:off x="914400" y="312925"/>
            <a:ext cx="73152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ประโยชน์ที่คาดว่าจะได้รับ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12" name="Google Shape;812;p38"/>
          <p:cNvSpPr/>
          <p:nvPr/>
        </p:nvSpPr>
        <p:spPr>
          <a:xfrm>
            <a:off x="1303225" y="1322974"/>
            <a:ext cx="6926400" cy="5889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ช่วยเพิ่มยอดขายจากการวางแผนการผลิตผักออแกนิคที่ดีขึ้น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914374" y="1259425"/>
            <a:ext cx="754500" cy="7281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1303243" y="2197218"/>
            <a:ext cx="6926400" cy="806234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เพิ่มความสะดวกในการจัดเก็บและเรียกดูข้อมูลการเพาะปลูกและดูแลผัก </a:t>
            </a:r>
            <a:br>
              <a:rPr lang="th-TH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</a:br>
            <a:r>
              <a:rPr lang="en" sz="20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ซึ่งส่งผลต่อกระบวนการรับรองผู้ผลิตอินทรีย์ตามหลักการและมาตรฐานเกษตรอินทรีย์ </a:t>
            </a:r>
            <a:endParaRPr sz="20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838175" y="2190350"/>
            <a:ext cx="894899" cy="863399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16" name="Google Shape;816;p38"/>
          <p:cNvSpPr/>
          <p:nvPr/>
        </p:nvSpPr>
        <p:spPr>
          <a:xfrm>
            <a:off x="1303225" y="3384526"/>
            <a:ext cx="6926400" cy="7281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7F7F7F">
                <a:alpha val="6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เพิ่มความเชื่อมั่นให้กับผู้บริโภค จากที่ผู้บริโภคสามารถทราบถึงขั้นตอนการปลูกและดูแลผักได้โดยผ่าน QR code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17" name="Google Shape;817;p38"/>
          <p:cNvSpPr/>
          <p:nvPr/>
        </p:nvSpPr>
        <p:spPr>
          <a:xfrm>
            <a:off x="914375" y="3320975"/>
            <a:ext cx="894900" cy="863400"/>
          </a:xfrm>
          <a:prstGeom prst="ellipse">
            <a:avLst/>
          </a:prstGeom>
          <a:gradFill>
            <a:gsLst>
              <a:gs pos="0">
                <a:srgbClr val="0BD6FF"/>
              </a:gs>
              <a:gs pos="100000">
                <a:srgbClr val="056E8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823" name="Google Shape;823;p39"/>
          <p:cNvSpPr txBox="1"/>
          <p:nvPr/>
        </p:nvSpPr>
        <p:spPr>
          <a:xfrm>
            <a:off x="1576950" y="2113650"/>
            <a:ext cx="59901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คำถามและข้อเสนอแนะ</a:t>
            </a:r>
            <a:endParaRPr sz="66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824" name="Google Shape;824;p39"/>
          <p:cNvSpPr txBox="1"/>
          <p:nvPr/>
        </p:nvSpPr>
        <p:spPr>
          <a:xfrm>
            <a:off x="1542750" y="3947122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THANK YOU</a:t>
            </a:r>
            <a:endParaRPr sz="4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END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0731CA26-9463-47DB-8327-A18EB26F3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28D25AEF-8E7D-48AC-9153-6DDB4A054133}"/>
              </a:ext>
            </a:extLst>
          </p:cNvPr>
          <p:cNvSpPr txBox="1"/>
          <p:nvPr/>
        </p:nvSpPr>
        <p:spPr>
          <a:xfrm>
            <a:off x="2327744" y="252271"/>
            <a:ext cx="4488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>
                <a:latin typeface="TH Sarabun New" panose="020B0500040200020003" charset="-34"/>
                <a:cs typeface="TH Sarabun New" panose="020B0500040200020003" charset="-34"/>
              </a:rPr>
              <a:t>กลุ่มวิสาหกิจชุมชนหม่อนผลแปรรูปกลุ่มใต้ร่มบุญ</a:t>
            </a:r>
          </a:p>
        </p:txBody>
      </p:sp>
      <p:pic>
        <p:nvPicPr>
          <p:cNvPr id="6" name="รูปภาพ 5" descr="รูปภาพประกอบด้วย นั่ง, สีน้ำเงิน,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57E2F34-23D9-4FF2-A018-67114D00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72" y="1086210"/>
            <a:ext cx="5016255" cy="3343354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วด, โต๊ะ, อาห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AE8A9A3-CFCA-400C-A3C4-4CD86985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71" y="1086210"/>
            <a:ext cx="5016255" cy="3340458"/>
          </a:xfrm>
          <a:prstGeom prst="rect">
            <a:avLst/>
          </a:prstGeom>
        </p:spPr>
      </p:pic>
      <p:pic>
        <p:nvPicPr>
          <p:cNvPr id="14" name="รูปภาพ 13" descr="รูปภาพประกอบด้วย ข้อความ, กลางแจ้ง, สัญลักษณ์, 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A5830E7-1E4D-48F1-A1D2-8AFC059F9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70" y="1083313"/>
            <a:ext cx="5016254" cy="334335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อาคาร, หญ้า, ทุ่งหญ้า,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8947C87-1FD2-444D-AD4E-F63FC4FEF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250" y="1080415"/>
            <a:ext cx="5024950" cy="3349149"/>
          </a:xfrm>
          <a:prstGeom prst="rect">
            <a:avLst/>
          </a:prstGeom>
        </p:spPr>
      </p:pic>
      <p:pic>
        <p:nvPicPr>
          <p:cNvPr id="22" name="Google Shape;494;p16">
            <a:extLst>
              <a:ext uri="{FF2B5EF4-FFF2-40B4-BE49-F238E27FC236}">
                <a16:creationId xmlns:a16="http://schemas.microsoft.com/office/drawing/2014/main" id="{3472EBBF-2AA3-4DC3-B052-060D259AAD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393" r="19973"/>
          <a:stretch/>
        </p:blipFill>
        <p:spPr>
          <a:xfrm>
            <a:off x="2051794" y="1080415"/>
            <a:ext cx="5024950" cy="3340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0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3E387482-04F2-4CFA-86F7-9C514F4F1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2CC3B8A-312B-4C11-82E8-9F089FC72846}"/>
              </a:ext>
            </a:extLst>
          </p:cNvPr>
          <p:cNvSpPr txBox="1"/>
          <p:nvPr/>
        </p:nvSpPr>
        <p:spPr>
          <a:xfrm>
            <a:off x="2327744" y="252271"/>
            <a:ext cx="4488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b="1">
                <a:latin typeface="TH Sarabun New" panose="020B0500040200020003" charset="-34"/>
                <a:cs typeface="TH Sarabun New" panose="020B0500040200020003" charset="-34"/>
              </a:rPr>
              <a:t>กลุ่มวิสาหกิจชุมชนหม่อนผลแปรรูปกลุ่มใต้ร่มบุญ</a:t>
            </a:r>
          </a:p>
        </p:txBody>
      </p:sp>
      <p:pic>
        <p:nvPicPr>
          <p:cNvPr id="6" name="Google Shape;494;p16">
            <a:extLst>
              <a:ext uri="{FF2B5EF4-FFF2-40B4-BE49-F238E27FC236}">
                <a16:creationId xmlns:a16="http://schemas.microsoft.com/office/drawing/2014/main" id="{B2DB2E8D-C5A2-44FA-A073-72693AD25D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393" r="19973"/>
          <a:stretch/>
        </p:blipFill>
        <p:spPr>
          <a:xfrm>
            <a:off x="835400" y="1213736"/>
            <a:ext cx="3196851" cy="21251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D6C7D6D-AF03-4F2A-986E-0157F1C3BC56}"/>
              </a:ext>
            </a:extLst>
          </p:cNvPr>
          <p:cNvSpPr txBox="1"/>
          <p:nvPr/>
        </p:nvSpPr>
        <p:spPr>
          <a:xfrm>
            <a:off x="5670203" y="2387084"/>
            <a:ext cx="220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b="1">
                <a:latin typeface="TH Sarabun New" panose="020B0500040200020003" charset="-34"/>
                <a:cs typeface="TH Sarabun New" panose="020B0500040200020003" charset="-34"/>
              </a:rPr>
              <a:t>การรับรองแบบมีส่วนร่วม (PGS)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7946D95-784E-4417-B091-36887A04CD52}"/>
              </a:ext>
            </a:extLst>
          </p:cNvPr>
          <p:cNvSpPr txBox="1"/>
          <p:nvPr/>
        </p:nvSpPr>
        <p:spPr>
          <a:xfrm>
            <a:off x="5624482" y="3453888"/>
            <a:ext cx="2300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b="1">
                <a:latin typeface="TH Sarabun New" panose="020B0500040200020003" charset="-34"/>
                <a:cs typeface="TH Sarabun New" panose="020B0500040200020003" charset="-34"/>
              </a:rPr>
              <a:t>ข้อมูลย้อนหลังปีต่อปี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30BB133-7488-4C38-B288-622EBFDE2D6F}"/>
              </a:ext>
            </a:extLst>
          </p:cNvPr>
          <p:cNvSpPr txBox="1"/>
          <p:nvPr/>
        </p:nvSpPr>
        <p:spPr>
          <a:xfrm>
            <a:off x="5126917" y="1138913"/>
            <a:ext cx="3313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800" b="1">
                <a:latin typeface="TH Sarabun New" panose="020B0500040200020003" charset="-34"/>
                <a:cs typeface="TH Sarabun New" panose="020B0500040200020003" charset="-34"/>
              </a:rPr>
              <a:t>ตรวจสอบกระบวนการเพาะปลูกและดูแลผัก</a:t>
            </a:r>
            <a:br>
              <a:rPr lang="th-TH" sz="1800" b="1">
                <a:latin typeface="TH Sarabun New" panose="020B0500040200020003" charset="-34"/>
                <a:cs typeface="TH Sarabun New" panose="020B0500040200020003" charset="-34"/>
              </a:rPr>
            </a:br>
            <a:r>
              <a:rPr lang="th-TH" sz="1800" b="1">
                <a:latin typeface="TH Sarabun New" panose="020B0500040200020003" charset="-34"/>
                <a:cs typeface="TH Sarabun New" panose="020B0500040200020003" charset="-34"/>
              </a:rPr>
              <a:t>เพื่อให้เป็นไปตามมาตรฐานของผักเกษตรอินทรีย์</a:t>
            </a: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54E1888C-07A3-4F32-891A-E7B90EB8E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032251" y="1462079"/>
            <a:ext cx="1094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34CE891E-FA7D-4F94-BF06-9E373016A814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6774516" y="1785244"/>
            <a:ext cx="9250" cy="60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>
            <a:extLst>
              <a:ext uri="{FF2B5EF4-FFF2-40B4-BE49-F238E27FC236}">
                <a16:creationId xmlns:a16="http://schemas.microsoft.com/office/drawing/2014/main" id="{5662BD66-9976-46CB-B09B-5F4203846143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6774516" y="2756416"/>
            <a:ext cx="0" cy="69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84FEA8EB-3C51-40D3-A284-EDB05AB305AB}"/>
              </a:ext>
            </a:extLst>
          </p:cNvPr>
          <p:cNvSpPr txBox="1"/>
          <p:nvPr/>
        </p:nvSpPr>
        <p:spPr>
          <a:xfrm>
            <a:off x="6528331" y="2930667"/>
            <a:ext cx="4497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>
                <a:latin typeface="TH Sarabun New" panose="020B0500040200020003" charset="-34"/>
                <a:cs typeface="TH Sarabun New" panose="020B0500040200020003" charset="-34"/>
              </a:rPr>
              <a:t>ต้องมี</a:t>
            </a:r>
          </a:p>
        </p:txBody>
      </p:sp>
    </p:spTree>
    <p:extLst>
      <p:ext uri="{BB962C8B-B14F-4D97-AF65-F5344CB8AC3E}">
        <p14:creationId xmlns:p14="http://schemas.microsoft.com/office/powerpoint/2010/main" val="38016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92" name="Google Shape;492;p16"/>
          <p:cNvPicPr preferRelativeResize="0"/>
          <p:nvPr/>
        </p:nvPicPr>
        <p:blipFill rotWithShape="1">
          <a:blip r:embed="rId3">
            <a:alphaModFix/>
          </a:blip>
          <a:srcRect t="14492" b="71922"/>
          <a:stretch/>
        </p:blipFill>
        <p:spPr>
          <a:xfrm>
            <a:off x="1678850" y="657906"/>
            <a:ext cx="5786300" cy="214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6"/>
          <p:cNvSpPr txBox="1"/>
          <p:nvPr/>
        </p:nvSpPr>
        <p:spPr>
          <a:xfrm>
            <a:off x="3369908" y="144880"/>
            <a:ext cx="2522891" cy="3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ระยะเวลาแต่ละช่วงของผัก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13" name="Google Shape;494;p16">
            <a:extLst>
              <a:ext uri="{FF2B5EF4-FFF2-40B4-BE49-F238E27FC236}">
                <a16:creationId xmlns:a16="http://schemas.microsoft.com/office/drawing/2014/main" id="{B40CE5D6-638E-49E6-B587-903756473D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393" r="19973"/>
          <a:stretch/>
        </p:blipFill>
        <p:spPr>
          <a:xfrm>
            <a:off x="3995048" y="3113182"/>
            <a:ext cx="1628227" cy="11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97;p16">
            <a:extLst>
              <a:ext uri="{FF2B5EF4-FFF2-40B4-BE49-F238E27FC236}">
                <a16:creationId xmlns:a16="http://schemas.microsoft.com/office/drawing/2014/main" id="{E959CAD2-61ED-43B7-AEFD-61D83CECBD0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2110" b="42930"/>
          <a:stretch/>
        </p:blipFill>
        <p:spPr>
          <a:xfrm>
            <a:off x="794473" y="3070382"/>
            <a:ext cx="1895302" cy="1283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498;p16">
            <a:extLst>
              <a:ext uri="{FF2B5EF4-FFF2-40B4-BE49-F238E27FC236}">
                <a16:creationId xmlns:a16="http://schemas.microsoft.com/office/drawing/2014/main" id="{6A6CDFB6-2790-4410-AEB8-897E7CC65EB5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689775" y="3712294"/>
            <a:ext cx="130527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499;p16">
            <a:extLst>
              <a:ext uri="{FF2B5EF4-FFF2-40B4-BE49-F238E27FC236}">
                <a16:creationId xmlns:a16="http://schemas.microsoft.com/office/drawing/2014/main" id="{B2286B2A-C991-49BD-B122-38622AF7BBAF}"/>
              </a:ext>
            </a:extLst>
          </p:cNvPr>
          <p:cNvSpPr txBox="1"/>
          <p:nvPr/>
        </p:nvSpPr>
        <p:spPr>
          <a:xfrm>
            <a:off x="3102063" y="3349882"/>
            <a:ext cx="480695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ย้าย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cxnSp>
        <p:nvCxnSpPr>
          <p:cNvPr id="17" name="Google Shape;500;p16">
            <a:extLst>
              <a:ext uri="{FF2B5EF4-FFF2-40B4-BE49-F238E27FC236}">
                <a16:creationId xmlns:a16="http://schemas.microsoft.com/office/drawing/2014/main" id="{C0119432-F4C8-4525-A5AC-0FB9FE5740A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623275" y="3712282"/>
            <a:ext cx="1305273" cy="1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501;p16">
            <a:extLst>
              <a:ext uri="{FF2B5EF4-FFF2-40B4-BE49-F238E27FC236}">
                <a16:creationId xmlns:a16="http://schemas.microsoft.com/office/drawing/2014/main" id="{C1D863B5-54D9-40EE-8B36-A5784AF079AA}"/>
              </a:ext>
            </a:extLst>
          </p:cNvPr>
          <p:cNvSpPr txBox="1"/>
          <p:nvPr/>
        </p:nvSpPr>
        <p:spPr>
          <a:xfrm>
            <a:off x="5946489" y="3349882"/>
            <a:ext cx="658844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เก็บผัก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19" name="รูปภาพ 18" descr="รูปภาพประกอบด้วย ต้นไม้, ดอกไม้, สีอ่อ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8075F48-AAE2-4E36-ABF8-99D9712FC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056" y="2803422"/>
            <a:ext cx="1817719" cy="1817719"/>
          </a:xfrm>
          <a:prstGeom prst="rect">
            <a:avLst/>
          </a:prstGeom>
        </p:spPr>
      </p:pic>
      <p:sp>
        <p:nvSpPr>
          <p:cNvPr id="20" name="Google Shape;499;p16">
            <a:extLst>
              <a:ext uri="{FF2B5EF4-FFF2-40B4-BE49-F238E27FC236}">
                <a16:creationId xmlns:a16="http://schemas.microsoft.com/office/drawing/2014/main" id="{26F10500-28A2-4FD1-88E8-6DBB1ABF7428}"/>
              </a:ext>
            </a:extLst>
          </p:cNvPr>
          <p:cNvSpPr txBox="1"/>
          <p:nvPr/>
        </p:nvSpPr>
        <p:spPr>
          <a:xfrm>
            <a:off x="1089487" y="4362850"/>
            <a:ext cx="1305273" cy="3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เพาะเมล็ดผัก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21" name="Google Shape;499;p16">
            <a:extLst>
              <a:ext uri="{FF2B5EF4-FFF2-40B4-BE49-F238E27FC236}">
                <a16:creationId xmlns:a16="http://schemas.microsoft.com/office/drawing/2014/main" id="{2EDA814D-7C1D-48D3-ADB8-152E61C6247A}"/>
              </a:ext>
            </a:extLst>
          </p:cNvPr>
          <p:cNvSpPr txBox="1"/>
          <p:nvPr/>
        </p:nvSpPr>
        <p:spPr>
          <a:xfrm>
            <a:off x="4156524" y="4365312"/>
            <a:ext cx="1305273" cy="3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แปลงผัก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22" name="Google Shape;499;p16">
            <a:extLst>
              <a:ext uri="{FF2B5EF4-FFF2-40B4-BE49-F238E27FC236}">
                <a16:creationId xmlns:a16="http://schemas.microsoft.com/office/drawing/2014/main" id="{D9162012-8DB6-4C2C-B807-F85FC9BB933D}"/>
              </a:ext>
            </a:extLst>
          </p:cNvPr>
          <p:cNvSpPr txBox="1"/>
          <p:nvPr/>
        </p:nvSpPr>
        <p:spPr>
          <a:xfrm>
            <a:off x="6995278" y="4311406"/>
            <a:ext cx="1305273" cy="3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5F646F0F-1FF8-441E-A245-70F2EB7AB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5" name="Google Shape;493;p16">
            <a:extLst>
              <a:ext uri="{FF2B5EF4-FFF2-40B4-BE49-F238E27FC236}">
                <a16:creationId xmlns:a16="http://schemas.microsoft.com/office/drawing/2014/main" id="{74FFB5FF-960F-4E9F-9A43-C33AF798F7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5" t="12863" r="-3005" b="59972"/>
          <a:stretch/>
        </p:blipFill>
        <p:spPr>
          <a:xfrm>
            <a:off x="604644" y="811692"/>
            <a:ext cx="5474496" cy="2159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96;p16">
            <a:extLst>
              <a:ext uri="{FF2B5EF4-FFF2-40B4-BE49-F238E27FC236}">
                <a16:creationId xmlns:a16="http://schemas.microsoft.com/office/drawing/2014/main" id="{F3738FEF-7862-42E8-8795-B59BAD7FCC6A}"/>
              </a:ext>
            </a:extLst>
          </p:cNvPr>
          <p:cNvSpPr txBox="1"/>
          <p:nvPr/>
        </p:nvSpPr>
        <p:spPr>
          <a:xfrm>
            <a:off x="3571499" y="186808"/>
            <a:ext cx="20010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ระยะเวลาการดูแลผัก</a:t>
            </a:r>
            <a:endParaRPr sz="2400" b="1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29" name="Google Shape;494;p16">
            <a:extLst>
              <a:ext uri="{FF2B5EF4-FFF2-40B4-BE49-F238E27FC236}">
                <a16:creationId xmlns:a16="http://schemas.microsoft.com/office/drawing/2014/main" id="{BEC5F8D4-868B-40E0-B461-C5A33FE8FC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393" r="19973"/>
          <a:stretch/>
        </p:blipFill>
        <p:spPr>
          <a:xfrm>
            <a:off x="5572499" y="3038493"/>
            <a:ext cx="1153552" cy="111477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</p:spPr>
      </p:pic>
      <p:pic>
        <p:nvPicPr>
          <p:cNvPr id="31" name="รูปภาพ 30" descr="รูปภาพประกอบด้วย หญ้า, กลางแจ้ง, สีน้ำเงิน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D9698B9-5A4C-4133-A3F2-62294D5B9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9" t="419" r="13021" b="705"/>
          <a:stretch/>
        </p:blipFill>
        <p:spPr>
          <a:xfrm rot="5400000">
            <a:off x="6745441" y="1375426"/>
            <a:ext cx="1114772" cy="115355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</p:spPr>
      </p:pic>
      <p:sp>
        <p:nvSpPr>
          <p:cNvPr id="51" name="ลูกศร: ขวา 50">
            <a:extLst>
              <a:ext uri="{FF2B5EF4-FFF2-40B4-BE49-F238E27FC236}">
                <a16:creationId xmlns:a16="http://schemas.microsoft.com/office/drawing/2014/main" id="{3D646AC8-D61D-4F69-B792-97081706BE35}"/>
              </a:ext>
            </a:extLst>
          </p:cNvPr>
          <p:cNvSpPr/>
          <p:nvPr/>
        </p:nvSpPr>
        <p:spPr>
          <a:xfrm rot="2700000">
            <a:off x="7638470" y="2565152"/>
            <a:ext cx="590843" cy="298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ลูกศร: ขวา 52">
            <a:extLst>
              <a:ext uri="{FF2B5EF4-FFF2-40B4-BE49-F238E27FC236}">
                <a16:creationId xmlns:a16="http://schemas.microsoft.com/office/drawing/2014/main" id="{A6B74E10-AAE6-469F-9688-9B5BE683032D}"/>
              </a:ext>
            </a:extLst>
          </p:cNvPr>
          <p:cNvSpPr/>
          <p:nvPr/>
        </p:nvSpPr>
        <p:spPr>
          <a:xfrm rot="10800000">
            <a:off x="6997489" y="3595879"/>
            <a:ext cx="590843" cy="298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ลูกศร: ขวา 54">
            <a:extLst>
              <a:ext uri="{FF2B5EF4-FFF2-40B4-BE49-F238E27FC236}">
                <a16:creationId xmlns:a16="http://schemas.microsoft.com/office/drawing/2014/main" id="{A8700CEA-37F4-4871-8222-2468094235F1}"/>
              </a:ext>
            </a:extLst>
          </p:cNvPr>
          <p:cNvSpPr/>
          <p:nvPr/>
        </p:nvSpPr>
        <p:spPr>
          <a:xfrm rot="18900000">
            <a:off x="6245952" y="2484883"/>
            <a:ext cx="590843" cy="29805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Google Shape;499;p16">
            <a:extLst>
              <a:ext uri="{FF2B5EF4-FFF2-40B4-BE49-F238E27FC236}">
                <a16:creationId xmlns:a16="http://schemas.microsoft.com/office/drawing/2014/main" id="{AE6A236F-D104-4C52-9824-C411026987E2}"/>
              </a:ext>
            </a:extLst>
          </p:cNvPr>
          <p:cNvSpPr txBox="1"/>
          <p:nvPr/>
        </p:nvSpPr>
        <p:spPr>
          <a:xfrm>
            <a:off x="6650190" y="947403"/>
            <a:ext cx="1305273" cy="3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solidFill>
                  <a:schemeClr val="tx1">
                    <a:lumMod val="50000"/>
                  </a:schemeClr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ปุ๋ยหมัก</a:t>
            </a:r>
            <a:endParaRPr sz="2000">
              <a:solidFill>
                <a:schemeClr val="tx1">
                  <a:lumMod val="50000"/>
                </a:schemeClr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0" name="Google Shape;499;p16">
            <a:extLst>
              <a:ext uri="{FF2B5EF4-FFF2-40B4-BE49-F238E27FC236}">
                <a16:creationId xmlns:a16="http://schemas.microsoft.com/office/drawing/2014/main" id="{91F4263C-3231-41E9-9EB2-86369D38A87B}"/>
              </a:ext>
            </a:extLst>
          </p:cNvPr>
          <p:cNvSpPr txBox="1"/>
          <p:nvPr/>
        </p:nvSpPr>
        <p:spPr>
          <a:xfrm>
            <a:off x="5496638" y="4102795"/>
            <a:ext cx="1305273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ผัก</a:t>
            </a:r>
            <a:endParaRPr sz="20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61" name="วงรี 60">
            <a:extLst>
              <a:ext uri="{FF2B5EF4-FFF2-40B4-BE49-F238E27FC236}">
                <a16:creationId xmlns:a16="http://schemas.microsoft.com/office/drawing/2014/main" id="{D7072AF9-F9D1-4285-92D5-FB499A4F34B2}"/>
              </a:ext>
            </a:extLst>
          </p:cNvPr>
          <p:cNvSpPr/>
          <p:nvPr/>
        </p:nvSpPr>
        <p:spPr>
          <a:xfrm>
            <a:off x="7859769" y="3074461"/>
            <a:ext cx="1121636" cy="112163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95133E92-2D07-4E7F-8931-B3205E90F36C}"/>
              </a:ext>
            </a:extLst>
          </p:cNvPr>
          <p:cNvSpPr txBox="1"/>
          <p:nvPr/>
        </p:nvSpPr>
        <p:spPr>
          <a:xfrm>
            <a:off x="8145511" y="37950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>
                <a:solidFill>
                  <a:schemeClr val="bg1"/>
                </a:solidFill>
                <a:latin typeface="TH Sarabun New" panose="020B0500040200020003" charset="-34"/>
                <a:cs typeface="TH Sarabun New" panose="020B0500040200020003" charset="-34"/>
              </a:rPr>
              <a:t>วัน/ครั้ง</a:t>
            </a: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AE5DDFFD-B1BC-4A6B-8506-1A3C2F89BFFC}"/>
              </a:ext>
            </a:extLst>
          </p:cNvPr>
          <p:cNvSpPr txBox="1"/>
          <p:nvPr/>
        </p:nvSpPr>
        <p:spPr>
          <a:xfrm>
            <a:off x="8318754" y="2932986"/>
            <a:ext cx="203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>
                <a:solidFill>
                  <a:schemeClr val="bg1"/>
                </a:solidFill>
                <a:latin typeface="TH Sarabun New" panose="020B0500040200020003" charset="-34"/>
                <a:cs typeface="TH Sarabun New" panose="020B0500040200020003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59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426675" y="1010425"/>
            <a:ext cx="2556000" cy="819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เกษตรกรในชุมชนจดข้อมูลลงกระดาษและสมุด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08" name="Google Shape;508;p17"/>
          <p:cNvSpPr/>
          <p:nvPr/>
        </p:nvSpPr>
        <p:spPr>
          <a:xfrm>
            <a:off x="717229" y="588901"/>
            <a:ext cx="1974900" cy="430200"/>
          </a:xfrm>
          <a:prstGeom prst="roundRect">
            <a:avLst>
              <a:gd name="adj" fmla="val 50000"/>
            </a:avLst>
          </a:prstGeom>
          <a:solidFill>
            <a:srgbClr val="51B148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ลักษณะระบบเก่า</a:t>
            </a:r>
            <a:endParaRPr sz="1800" b="1">
              <a:solidFill>
                <a:schemeClr val="lt1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09" name="Google Shape;509;p17"/>
          <p:cNvSpPr/>
          <p:nvPr/>
        </p:nvSpPr>
        <p:spPr>
          <a:xfrm>
            <a:off x="426675" y="2009675"/>
            <a:ext cx="2556000" cy="819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ใช้การจำในการนับวันในการใส่ปุ๋ย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426675" y="3008925"/>
            <a:ext cx="2556000" cy="819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ใช้การนับวันการเติบโตของผักจนถึงวันเก็บเกี่ยว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1000950" y="0"/>
            <a:ext cx="7142100" cy="693624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34F5C"/>
                </a:solidFill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ความเป็นมาและความสำคัญของปัญหา</a:t>
            </a:r>
            <a:endParaRPr sz="3600" b="1">
              <a:solidFill>
                <a:srgbClr val="134F5C"/>
              </a:solidFill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pic>
        <p:nvPicPr>
          <p:cNvPr id="512" name="Google Shape;512;p17"/>
          <p:cNvPicPr preferRelativeResize="0"/>
          <p:nvPr/>
        </p:nvPicPr>
        <p:blipFill rotWithShape="1">
          <a:blip r:embed="rId3">
            <a:alphaModFix/>
          </a:blip>
          <a:srcRect t="14492" b="71922"/>
          <a:stretch/>
        </p:blipFill>
        <p:spPr>
          <a:xfrm>
            <a:off x="4306601" y="2182915"/>
            <a:ext cx="3709451" cy="10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7"/>
          <p:cNvPicPr preferRelativeResize="0"/>
          <p:nvPr/>
        </p:nvPicPr>
        <p:blipFill rotWithShape="1">
          <a:blip r:embed="rId4">
            <a:alphaModFix/>
          </a:blip>
          <a:srcRect l="16344" r="20671"/>
          <a:stretch/>
        </p:blipFill>
        <p:spPr>
          <a:xfrm>
            <a:off x="6631915" y="3481579"/>
            <a:ext cx="1270134" cy="97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7"/>
          <p:cNvPicPr preferRelativeResize="0"/>
          <p:nvPr/>
        </p:nvPicPr>
        <p:blipFill rotWithShape="1">
          <a:blip r:embed="rId5">
            <a:alphaModFix/>
          </a:blip>
          <a:srcRect t="32110" b="42930"/>
          <a:stretch/>
        </p:blipFill>
        <p:spPr>
          <a:xfrm>
            <a:off x="3692671" y="3481579"/>
            <a:ext cx="1845614" cy="1023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17"/>
          <p:cNvCxnSpPr>
            <a:cxnSpLocks/>
          </p:cNvCxnSpPr>
          <p:nvPr/>
        </p:nvCxnSpPr>
        <p:spPr>
          <a:xfrm>
            <a:off x="5638850" y="4051125"/>
            <a:ext cx="892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7" name="Google Shape;517;p17"/>
          <p:cNvSpPr txBox="1"/>
          <p:nvPr/>
        </p:nvSpPr>
        <p:spPr>
          <a:xfrm>
            <a:off x="5807900" y="3689877"/>
            <a:ext cx="554400" cy="34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arabun"/>
                <a:ea typeface="Sarabun"/>
                <a:cs typeface="Sarabun"/>
                <a:sym typeface="Sarabun"/>
              </a:rPr>
              <a:t>ย้าย</a:t>
            </a:r>
            <a:endParaRPr sz="12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2" name="Google Shape;493;p16">
            <a:extLst>
              <a:ext uri="{FF2B5EF4-FFF2-40B4-BE49-F238E27FC236}">
                <a16:creationId xmlns:a16="http://schemas.microsoft.com/office/drawing/2014/main" id="{AE619A2C-1BF2-48A5-9C9C-F6BBDCBF49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005" t="12863" r="-3005" b="59972"/>
          <a:stretch/>
        </p:blipFill>
        <p:spPr>
          <a:xfrm>
            <a:off x="3273229" y="782162"/>
            <a:ext cx="4159513" cy="1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23" name="Google Shape;523;p18"/>
          <p:cNvSpPr/>
          <p:nvPr/>
        </p:nvSpPr>
        <p:spPr>
          <a:xfrm>
            <a:off x="1000950" y="74075"/>
            <a:ext cx="7142100" cy="5889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  <a:effectLst>
            <a:outerShdw blurRad="128588" dist="57150" dir="5940000" algn="bl" rotWithShape="0">
              <a:srgbClr val="7F7F7F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134F5C"/>
                </a:solidFill>
                <a:latin typeface="Sarabun"/>
                <a:ea typeface="Sarabun"/>
                <a:cs typeface="Sarabun"/>
                <a:sym typeface="Sarabun"/>
              </a:rPr>
              <a:t>ความเป็นมาและความสำคัญของปัญหา</a:t>
            </a:r>
            <a:endParaRPr sz="3300" b="1">
              <a:solidFill>
                <a:srgbClr val="134F5C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1732650" y="1101075"/>
            <a:ext cx="2556000" cy="3222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กระดาษและสมุดที่ใช้เกิดความเสียหาย เช่น ตัวหนังสือจาง และฉีกขาด เป็นต้น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ขาดการวางแผนการเพาะปลูกและดูแลผักที่เป็นระบบ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ลูกค้าไม่เชื่อมั่นในการบริโภคผัก เพราะไม่ทราบกระบวนการเพาะปลูกและดูแลผัก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1999854" y="670751"/>
            <a:ext cx="1974900" cy="430200"/>
          </a:xfrm>
          <a:prstGeom prst="roundRect">
            <a:avLst>
              <a:gd name="adj" fmla="val 50000"/>
            </a:avLst>
          </a:prstGeom>
          <a:solidFill>
            <a:srgbClr val="51B148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สภาพปัญหา</a:t>
            </a:r>
            <a:endParaRPr sz="1700" b="1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4855350" y="1134938"/>
            <a:ext cx="2556000" cy="333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การจัดเก็บเอกสารอย่างมีระบบและพร้อมส</a:t>
            </a:r>
            <a:r>
              <a:rPr lang="th-TH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ำ</a:t>
            </a: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หรับการตรวจสอบโดยหน่วยงานการรับรองมาตรฐาน PGS ได้เสมอ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การจัดการวางแผนการเพาะปลูกและดูแลผัก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  <a:p>
            <a:pPr marL="285750" lvl="0" indent="-260350" algn="l" rtl="0">
              <a:spcBef>
                <a:spcPts val="1000"/>
              </a:spcBef>
              <a:spcAft>
                <a:spcPts val="0"/>
              </a:spcAft>
              <a:buSzPts val="1400"/>
              <a:buFont typeface="Sarabun"/>
              <a:buChar char="➢"/>
            </a:pPr>
            <a:r>
              <a:rPr lang="en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ลูกค้าสามารถทราบถึงกระบวนการเพาะปลูกและการดูแลผักเพื่อให้เกิดความเชื่อมั่นในการบริโภคผัก</a:t>
            </a:r>
            <a:r>
              <a:rPr lang="th-TH" sz="1800">
                <a:latin typeface="TH Sarabun New" panose="020B0500040200020003" pitchFamily="34" charset="-34"/>
                <a:ea typeface="Sarabun"/>
                <a:cs typeface="TH Sarabun New" panose="020B0500040200020003" pitchFamily="34" charset="-34"/>
                <a:sym typeface="Sarabun"/>
              </a:rPr>
              <a:t>เกษตรอินทรีย์</a:t>
            </a:r>
            <a:endParaRPr sz="1800">
              <a:latin typeface="TH Sarabun New" panose="020B0500040200020003" pitchFamily="34" charset="-34"/>
              <a:ea typeface="Sarabun"/>
              <a:cs typeface="TH Sarabun New" panose="020B0500040200020003" pitchFamily="34" charset="-34"/>
              <a:sym typeface="Sarabun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5145904" y="686313"/>
            <a:ext cx="1974900" cy="430200"/>
          </a:xfrm>
          <a:prstGeom prst="roundRect">
            <a:avLst>
              <a:gd name="adj" fmla="val 50000"/>
            </a:avLst>
          </a:prstGeom>
          <a:solidFill>
            <a:srgbClr val="51B148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rPr>
              <a:t>ลักษณะระบบใหม่</a:t>
            </a:r>
            <a:endParaRPr sz="1600" b="1">
              <a:solidFill>
                <a:schemeClr val="lt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9EE7F5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F6C8E984D0A49931131F5AFEB02C3" ma:contentTypeVersion="7" ma:contentTypeDescription="Create a new document." ma:contentTypeScope="" ma:versionID="40fe181710fb15f23407e6a52ca27510">
  <xsd:schema xmlns:xsd="http://www.w3.org/2001/XMLSchema" xmlns:xs="http://www.w3.org/2001/XMLSchema" xmlns:p="http://schemas.microsoft.com/office/2006/metadata/properties" xmlns:ns3="8c0309d7-5d08-4e36-9252-62bc59a01462" xmlns:ns4="3fb80f34-6368-4e1c-a18a-371c6a21fa14" targetNamespace="http://schemas.microsoft.com/office/2006/metadata/properties" ma:root="true" ma:fieldsID="8a6302e65a0d7641579930cd67d89ee4" ns3:_="" ns4:_="">
    <xsd:import namespace="8c0309d7-5d08-4e36-9252-62bc59a01462"/>
    <xsd:import namespace="3fb80f34-6368-4e1c-a18a-371c6a21fa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309d7-5d08-4e36-9252-62bc59a01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80f34-6368-4e1c-a18a-371c6a21fa1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019C0-DFCE-4ED7-87AC-4E8D5456DC59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3fb80f34-6368-4e1c-a18a-371c6a21fa14"/>
    <ds:schemaRef ds:uri="8c0309d7-5d08-4e36-9252-62bc59a01462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D56EA1-C6E9-4911-B88A-69DB20E389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309d7-5d08-4e36-9252-62bc59a01462"/>
    <ds:schemaRef ds:uri="3fb80f34-6368-4e1c-a18a-371c6a21f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481DBC-6BE1-40F0-BEEB-DAF236A95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1703</Words>
  <Application>Microsoft Office PowerPoint</Application>
  <PresentationFormat>นำเสนอทางหน้าจอ (16:9)</PresentationFormat>
  <Paragraphs>409</Paragraphs>
  <Slides>36</Slides>
  <Notes>28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2" baseType="lpstr">
      <vt:lpstr>Oswald</vt:lpstr>
      <vt:lpstr>TH Sarabun New</vt:lpstr>
      <vt:lpstr>Sarabun</vt:lpstr>
      <vt:lpstr>Source Sans Pro</vt:lpstr>
      <vt:lpstr>Arial</vt:lpstr>
      <vt:lpstr>Quince template</vt:lpstr>
      <vt:lpstr>Organic Vegetable Production Planning System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Organic Vegetable Production Planning System</dc:title>
  <dc:creator>Amornkit Ruyan</dc:creator>
  <cp:lastModifiedBy>นายอมรกิจ รุยัน</cp:lastModifiedBy>
  <cp:revision>2</cp:revision>
  <dcterms:modified xsi:type="dcterms:W3CDTF">2020-10-10T13:00:57Z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0x010100D67F6C8E984D0A49931131F5AFEB02C3</vt:lpwstr>
  </property>
</Properties>
</file>